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81" r:id="rId4"/>
    <p:sldId id="258" r:id="rId5"/>
    <p:sldId id="270" r:id="rId6"/>
    <p:sldId id="263" r:id="rId7"/>
    <p:sldId id="264" r:id="rId8"/>
    <p:sldId id="282" r:id="rId9"/>
    <p:sldId id="265" r:id="rId10"/>
    <p:sldId id="266" r:id="rId11"/>
    <p:sldId id="276" r:id="rId12"/>
    <p:sldId id="267" r:id="rId13"/>
    <p:sldId id="272" r:id="rId14"/>
    <p:sldId id="274" r:id="rId15"/>
    <p:sldId id="275" r:id="rId16"/>
    <p:sldId id="268" r:id="rId17"/>
    <p:sldId id="278" r:id="rId18"/>
    <p:sldId id="280" r:id="rId19"/>
    <p:sldId id="279" r:id="rId20"/>
    <p:sldId id="277" r:id="rId21"/>
    <p:sldId id="271" r:id="rId22"/>
    <p:sldId id="261"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A0F1D1-E6B7-475F-A7C3-DC5C62F9FE38}" v="63" dt="2023-05-04T05:06:02.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30" autoAdjust="0"/>
    <p:restoredTop sz="92597" autoAdjust="0"/>
  </p:normalViewPr>
  <p:slideViewPr>
    <p:cSldViewPr snapToGrid="0">
      <p:cViewPr varScale="1">
        <p:scale>
          <a:sx n="79" d="100"/>
          <a:sy n="79" d="100"/>
        </p:scale>
        <p:origin x="12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srat" userId="1a06281c6235c005" providerId="LiveId" clId="{F5A0F1D1-E6B7-475F-A7C3-DC5C62F9FE38}"/>
    <pc:docChg chg="undo redo custSel addSld delSld modSld">
      <pc:chgData name="Nusrat" userId="1a06281c6235c005" providerId="LiveId" clId="{F5A0F1D1-E6B7-475F-A7C3-DC5C62F9FE38}" dt="2023-05-04T14:15:12.068" v="3323" actId="1036"/>
      <pc:docMkLst>
        <pc:docMk/>
      </pc:docMkLst>
      <pc:sldChg chg="modSp mod">
        <pc:chgData name="Nusrat" userId="1a06281c6235c005" providerId="LiveId" clId="{F5A0F1D1-E6B7-475F-A7C3-DC5C62F9FE38}" dt="2023-05-03T02:02:57.648" v="3057" actId="20577"/>
        <pc:sldMkLst>
          <pc:docMk/>
          <pc:sldMk cId="2963874538" sldId="256"/>
        </pc:sldMkLst>
        <pc:spChg chg="mod">
          <ac:chgData name="Nusrat" userId="1a06281c6235c005" providerId="LiveId" clId="{F5A0F1D1-E6B7-475F-A7C3-DC5C62F9FE38}" dt="2023-05-03T02:02:57.648" v="3057" actId="20577"/>
          <ac:spMkLst>
            <pc:docMk/>
            <pc:sldMk cId="2963874538" sldId="256"/>
            <ac:spMk id="3" creationId="{4FA790A4-903F-91D9-0733-38487BC9B97E}"/>
          </ac:spMkLst>
        </pc:spChg>
      </pc:sldChg>
      <pc:sldChg chg="modSp del mod">
        <pc:chgData name="Nusrat" userId="1a06281c6235c005" providerId="LiveId" clId="{F5A0F1D1-E6B7-475F-A7C3-DC5C62F9FE38}" dt="2023-05-04T05:42:14.547" v="3313" actId="2696"/>
        <pc:sldMkLst>
          <pc:docMk/>
          <pc:sldMk cId="3342496074" sldId="260"/>
        </pc:sldMkLst>
        <pc:graphicFrameChg chg="mod modGraphic">
          <ac:chgData name="Nusrat" userId="1a06281c6235c005" providerId="LiveId" clId="{F5A0F1D1-E6B7-475F-A7C3-DC5C62F9FE38}" dt="2023-04-25T02:56:35.131" v="0" actId="14100"/>
          <ac:graphicFrameMkLst>
            <pc:docMk/>
            <pc:sldMk cId="3342496074" sldId="260"/>
            <ac:graphicFrameMk id="7" creationId="{233F2BCE-AAB1-F958-C6CB-3153EF766AA3}"/>
          </ac:graphicFrameMkLst>
        </pc:graphicFrameChg>
      </pc:sldChg>
      <pc:sldChg chg="modSp mod">
        <pc:chgData name="Nusrat" userId="1a06281c6235c005" providerId="LiveId" clId="{F5A0F1D1-E6B7-475F-A7C3-DC5C62F9FE38}" dt="2023-04-29T03:44:09.279" v="2947"/>
        <pc:sldMkLst>
          <pc:docMk/>
          <pc:sldMk cId="3932750782" sldId="261"/>
        </pc:sldMkLst>
        <pc:spChg chg="mod">
          <ac:chgData name="Nusrat" userId="1a06281c6235c005" providerId="LiveId" clId="{F5A0F1D1-E6B7-475F-A7C3-DC5C62F9FE38}" dt="2023-04-29T03:44:09.279" v="2947"/>
          <ac:spMkLst>
            <pc:docMk/>
            <pc:sldMk cId="3932750782" sldId="261"/>
            <ac:spMk id="3" creationId="{79198A46-1FDA-86B2-3F60-9A3CCF7A7FEB}"/>
          </ac:spMkLst>
        </pc:spChg>
      </pc:sldChg>
      <pc:sldChg chg="modSp mod">
        <pc:chgData name="Nusrat" userId="1a06281c6235c005" providerId="LiveId" clId="{F5A0F1D1-E6B7-475F-A7C3-DC5C62F9FE38}" dt="2023-04-25T03:38:47.690" v="24" actId="20577"/>
        <pc:sldMkLst>
          <pc:docMk/>
          <pc:sldMk cId="1750361082" sldId="264"/>
        </pc:sldMkLst>
        <pc:spChg chg="mod">
          <ac:chgData name="Nusrat" userId="1a06281c6235c005" providerId="LiveId" clId="{F5A0F1D1-E6B7-475F-A7C3-DC5C62F9FE38}" dt="2023-04-25T03:38:47.690" v="24" actId="20577"/>
          <ac:spMkLst>
            <pc:docMk/>
            <pc:sldMk cId="1750361082" sldId="264"/>
            <ac:spMk id="6" creationId="{1991E484-02A2-1223-35AC-4DF4D683EFD4}"/>
          </ac:spMkLst>
        </pc:spChg>
      </pc:sldChg>
      <pc:sldChg chg="modSp mod">
        <pc:chgData name="Nusrat" userId="1a06281c6235c005" providerId="LiveId" clId="{F5A0F1D1-E6B7-475F-A7C3-DC5C62F9FE38}" dt="2023-04-26T04:25:32.657" v="37" actId="20577"/>
        <pc:sldMkLst>
          <pc:docMk/>
          <pc:sldMk cId="3800315593" sldId="265"/>
        </pc:sldMkLst>
        <pc:spChg chg="mod">
          <ac:chgData name="Nusrat" userId="1a06281c6235c005" providerId="LiveId" clId="{F5A0F1D1-E6B7-475F-A7C3-DC5C62F9FE38}" dt="2023-04-26T04:25:32.657" v="37" actId="20577"/>
          <ac:spMkLst>
            <pc:docMk/>
            <pc:sldMk cId="3800315593" sldId="265"/>
            <ac:spMk id="5" creationId="{73F3C1E9-88CA-0FAE-E12D-8CA8CCFE70CA}"/>
          </ac:spMkLst>
        </pc:spChg>
      </pc:sldChg>
      <pc:sldChg chg="delSp modSp mod">
        <pc:chgData name="Nusrat" userId="1a06281c6235c005" providerId="LiveId" clId="{F5A0F1D1-E6B7-475F-A7C3-DC5C62F9FE38}" dt="2023-04-27T06:15:26.603" v="1589" actId="1076"/>
        <pc:sldMkLst>
          <pc:docMk/>
          <pc:sldMk cId="3702831693" sldId="268"/>
        </pc:sldMkLst>
        <pc:graphicFrameChg chg="mod">
          <ac:chgData name="Nusrat" userId="1a06281c6235c005" providerId="LiveId" clId="{F5A0F1D1-E6B7-475F-A7C3-DC5C62F9FE38}" dt="2023-04-27T06:15:26.603" v="1589" actId="1076"/>
          <ac:graphicFrameMkLst>
            <pc:docMk/>
            <pc:sldMk cId="3702831693" sldId="268"/>
            <ac:graphicFrameMk id="65" creationId="{B048300C-06FC-871F-071A-B82D0191418C}"/>
          </ac:graphicFrameMkLst>
        </pc:graphicFrameChg>
        <pc:picChg chg="del">
          <ac:chgData name="Nusrat" userId="1a06281c6235c005" providerId="LiveId" clId="{F5A0F1D1-E6B7-475F-A7C3-DC5C62F9FE38}" dt="2023-04-27T06:15:10.284" v="1586" actId="478"/>
          <ac:picMkLst>
            <pc:docMk/>
            <pc:sldMk cId="3702831693" sldId="268"/>
            <ac:picMk id="5" creationId="{F9D34D94-ECEC-FA86-DFD9-C0AF89290847}"/>
          </ac:picMkLst>
        </pc:picChg>
      </pc:sldChg>
      <pc:sldChg chg="modSp del mod">
        <pc:chgData name="Nusrat" userId="1a06281c6235c005" providerId="LiveId" clId="{F5A0F1D1-E6B7-475F-A7C3-DC5C62F9FE38}" dt="2023-05-04T05:42:34.558" v="3314" actId="2696"/>
        <pc:sldMkLst>
          <pc:docMk/>
          <pc:sldMk cId="3595594628" sldId="269"/>
        </pc:sldMkLst>
        <pc:graphicFrameChg chg="mod modGraphic">
          <ac:chgData name="Nusrat" userId="1a06281c6235c005" providerId="LiveId" clId="{F5A0F1D1-E6B7-475F-A7C3-DC5C62F9FE38}" dt="2023-04-25T02:56:47.973" v="1" actId="14100"/>
          <ac:graphicFrameMkLst>
            <pc:docMk/>
            <pc:sldMk cId="3595594628" sldId="269"/>
            <ac:graphicFrameMk id="7" creationId="{233F2BCE-AAB1-F958-C6CB-3153EF766AA3}"/>
          </ac:graphicFrameMkLst>
        </pc:graphicFrameChg>
      </pc:sldChg>
      <pc:sldChg chg="modSp mod">
        <pc:chgData name="Nusrat" userId="1a06281c6235c005" providerId="LiveId" clId="{F5A0F1D1-E6B7-475F-A7C3-DC5C62F9FE38}" dt="2023-04-25T02:56:54.733" v="2" actId="14100"/>
        <pc:sldMkLst>
          <pc:docMk/>
          <pc:sldMk cId="1198883825" sldId="270"/>
        </pc:sldMkLst>
        <pc:graphicFrameChg chg="mod modGraphic">
          <ac:chgData name="Nusrat" userId="1a06281c6235c005" providerId="LiveId" clId="{F5A0F1D1-E6B7-475F-A7C3-DC5C62F9FE38}" dt="2023-04-25T02:56:54.733" v="2" actId="14100"/>
          <ac:graphicFrameMkLst>
            <pc:docMk/>
            <pc:sldMk cId="1198883825" sldId="270"/>
            <ac:graphicFrameMk id="7" creationId="{233F2BCE-AAB1-F958-C6CB-3153EF766AA3}"/>
          </ac:graphicFrameMkLst>
        </pc:graphicFrameChg>
      </pc:sldChg>
      <pc:sldChg chg="modSp mod">
        <pc:chgData name="Nusrat" userId="1a06281c6235c005" providerId="LiveId" clId="{F5A0F1D1-E6B7-475F-A7C3-DC5C62F9FE38}" dt="2023-04-29T03:44:19.311" v="2949" actId="6549"/>
        <pc:sldMkLst>
          <pc:docMk/>
          <pc:sldMk cId="1562551976" sldId="271"/>
        </pc:sldMkLst>
        <pc:spChg chg="mod">
          <ac:chgData name="Nusrat" userId="1a06281c6235c005" providerId="LiveId" clId="{F5A0F1D1-E6B7-475F-A7C3-DC5C62F9FE38}" dt="2023-04-27T06:20:32.124" v="1800" actId="20577"/>
          <ac:spMkLst>
            <pc:docMk/>
            <pc:sldMk cId="1562551976" sldId="271"/>
            <ac:spMk id="2" creationId="{E04DDC9C-580C-64DF-ACE1-73595A72E3F7}"/>
          </ac:spMkLst>
        </pc:spChg>
        <pc:spChg chg="mod">
          <ac:chgData name="Nusrat" userId="1a06281c6235c005" providerId="LiveId" clId="{F5A0F1D1-E6B7-475F-A7C3-DC5C62F9FE38}" dt="2023-04-29T03:44:19.311" v="2949" actId="6549"/>
          <ac:spMkLst>
            <pc:docMk/>
            <pc:sldMk cId="1562551976" sldId="271"/>
            <ac:spMk id="3" creationId="{6F233A50-BFE9-EF65-1A4E-237F67D09D54}"/>
          </ac:spMkLst>
        </pc:spChg>
      </pc:sldChg>
      <pc:sldChg chg="modSp mod">
        <pc:chgData name="Nusrat" userId="1a06281c6235c005" providerId="LiveId" clId="{F5A0F1D1-E6B7-475F-A7C3-DC5C62F9FE38}" dt="2023-04-29T03:53:04.701" v="2957" actId="27636"/>
        <pc:sldMkLst>
          <pc:docMk/>
          <pc:sldMk cId="2131737687" sldId="272"/>
        </pc:sldMkLst>
        <pc:spChg chg="mod">
          <ac:chgData name="Nusrat" userId="1a06281c6235c005" providerId="LiveId" clId="{F5A0F1D1-E6B7-475F-A7C3-DC5C62F9FE38}" dt="2023-04-29T03:53:04.701" v="2957" actId="27636"/>
          <ac:spMkLst>
            <pc:docMk/>
            <pc:sldMk cId="2131737687" sldId="272"/>
            <ac:spMk id="8" creationId="{4CCD942B-3D25-C167-22C3-35E1D4436900}"/>
          </ac:spMkLst>
        </pc:spChg>
      </pc:sldChg>
      <pc:sldChg chg="modSp mod">
        <pc:chgData name="Nusrat" userId="1a06281c6235c005" providerId="LiveId" clId="{F5A0F1D1-E6B7-475F-A7C3-DC5C62F9FE38}" dt="2023-04-29T03:54:39.583" v="2960"/>
        <pc:sldMkLst>
          <pc:docMk/>
          <pc:sldMk cId="2290794849" sldId="274"/>
        </pc:sldMkLst>
        <pc:spChg chg="mod">
          <ac:chgData name="Nusrat" userId="1a06281c6235c005" providerId="LiveId" clId="{F5A0F1D1-E6B7-475F-A7C3-DC5C62F9FE38}" dt="2023-04-29T03:54:39.583" v="2960"/>
          <ac:spMkLst>
            <pc:docMk/>
            <pc:sldMk cId="2290794849" sldId="274"/>
            <ac:spMk id="8" creationId="{4CCD942B-3D25-C167-22C3-35E1D4436900}"/>
          </ac:spMkLst>
        </pc:spChg>
      </pc:sldChg>
      <pc:sldChg chg="addSp delSp modSp mod">
        <pc:chgData name="Nusrat" userId="1a06281c6235c005" providerId="LiveId" clId="{F5A0F1D1-E6B7-475F-A7C3-DC5C62F9FE38}" dt="2023-05-02T04:07:57.788" v="3007" actId="20577"/>
        <pc:sldMkLst>
          <pc:docMk/>
          <pc:sldMk cId="125485482" sldId="275"/>
        </pc:sldMkLst>
        <pc:spChg chg="mod">
          <ac:chgData name="Nusrat" userId="1a06281c6235c005" providerId="LiveId" clId="{F5A0F1D1-E6B7-475F-A7C3-DC5C62F9FE38}" dt="2023-04-29T04:02:21.826" v="2973" actId="26606"/>
          <ac:spMkLst>
            <pc:docMk/>
            <pc:sldMk cId="125485482" sldId="275"/>
            <ac:spMk id="2" creationId="{37A94468-BE4F-908F-9F79-8DC2038F7B9B}"/>
          </ac:spMkLst>
        </pc:spChg>
        <pc:spChg chg="mod ord">
          <ac:chgData name="Nusrat" userId="1a06281c6235c005" providerId="LiveId" clId="{F5A0F1D1-E6B7-475F-A7C3-DC5C62F9FE38}" dt="2023-05-02T04:07:57.788" v="3007" actId="20577"/>
          <ac:spMkLst>
            <pc:docMk/>
            <pc:sldMk cId="125485482" sldId="275"/>
            <ac:spMk id="8" creationId="{4CCD942B-3D25-C167-22C3-35E1D4436900}"/>
          </ac:spMkLst>
        </pc:spChg>
        <pc:spChg chg="add del">
          <ac:chgData name="Nusrat" userId="1a06281c6235c005" providerId="LiveId" clId="{F5A0F1D1-E6B7-475F-A7C3-DC5C62F9FE38}" dt="2023-04-29T04:02:21.824" v="2972" actId="26606"/>
          <ac:spMkLst>
            <pc:docMk/>
            <pc:sldMk cId="125485482" sldId="275"/>
            <ac:spMk id="13" creationId="{11C7711F-3983-4AB1-AFDE-96F7C06514D3}"/>
          </ac:spMkLst>
        </pc:spChg>
        <pc:spChg chg="add del">
          <ac:chgData name="Nusrat" userId="1a06281c6235c005" providerId="LiveId" clId="{F5A0F1D1-E6B7-475F-A7C3-DC5C62F9FE38}" dt="2023-04-29T04:02:21.824" v="2972" actId="26606"/>
          <ac:spMkLst>
            <pc:docMk/>
            <pc:sldMk cId="125485482" sldId="275"/>
            <ac:spMk id="21" creationId="{B3085476-B49E-49ED-87D2-1165E69D2605}"/>
          </ac:spMkLst>
        </pc:spChg>
        <pc:grpChg chg="add del">
          <ac:chgData name="Nusrat" userId="1a06281c6235c005" providerId="LiveId" clId="{F5A0F1D1-E6B7-475F-A7C3-DC5C62F9FE38}" dt="2023-04-29T04:02:21.824" v="2972" actId="26606"/>
          <ac:grpSpMkLst>
            <pc:docMk/>
            <pc:sldMk cId="125485482" sldId="275"/>
            <ac:grpSpMk id="15" creationId="{89BC9D38-9241-4F71-9B45-73827299E4C5}"/>
          </ac:grpSpMkLst>
        </pc:grpChg>
        <pc:picChg chg="del">
          <ac:chgData name="Nusrat" userId="1a06281c6235c005" providerId="LiveId" clId="{F5A0F1D1-E6B7-475F-A7C3-DC5C62F9FE38}" dt="2023-04-29T04:01:36.300" v="2966" actId="478"/>
          <ac:picMkLst>
            <pc:docMk/>
            <pc:sldMk cId="125485482" sldId="275"/>
            <ac:picMk id="4" creationId="{41B3B524-23CF-1167-08DD-3976EE29AB2D}"/>
          </ac:picMkLst>
        </pc:picChg>
        <pc:picChg chg="add mod">
          <ac:chgData name="Nusrat" userId="1a06281c6235c005" providerId="LiveId" clId="{F5A0F1D1-E6B7-475F-A7C3-DC5C62F9FE38}" dt="2023-04-29T04:02:46.755" v="2978" actId="1076"/>
          <ac:picMkLst>
            <pc:docMk/>
            <pc:sldMk cId="125485482" sldId="275"/>
            <ac:picMk id="5" creationId="{59D2A72D-78AB-9E16-CBB0-55EB0E0E1BBE}"/>
          </ac:picMkLst>
        </pc:picChg>
        <pc:cxnChg chg="add del">
          <ac:chgData name="Nusrat" userId="1a06281c6235c005" providerId="LiveId" clId="{F5A0F1D1-E6B7-475F-A7C3-DC5C62F9FE38}" dt="2023-04-29T04:02:21.824" v="2972" actId="26606"/>
          <ac:cxnSpMkLst>
            <pc:docMk/>
            <pc:sldMk cId="125485482" sldId="275"/>
            <ac:cxnSpMk id="23" creationId="{59BA5C68-DFCC-4101-8403-F96781CDDD7A}"/>
          </ac:cxnSpMkLst>
        </pc:cxnChg>
      </pc:sldChg>
      <pc:sldChg chg="addSp delSp modSp add mod modNotesTx">
        <pc:chgData name="Nusrat" userId="1a06281c6235c005" providerId="LiveId" clId="{F5A0F1D1-E6B7-475F-A7C3-DC5C62F9FE38}" dt="2023-05-04T04:20:54.609" v="3161" actId="20577"/>
        <pc:sldMkLst>
          <pc:docMk/>
          <pc:sldMk cId="596676672" sldId="276"/>
        </pc:sldMkLst>
        <pc:spChg chg="mod">
          <ac:chgData name="Nusrat" userId="1a06281c6235c005" providerId="LiveId" clId="{F5A0F1D1-E6B7-475F-A7C3-DC5C62F9FE38}" dt="2023-04-27T06:24:12.138" v="1820" actId="20577"/>
          <ac:spMkLst>
            <pc:docMk/>
            <pc:sldMk cId="596676672" sldId="276"/>
            <ac:spMk id="2" creationId="{9DDF880E-F335-986D-29C6-90D557EF4EC8}"/>
          </ac:spMkLst>
        </pc:spChg>
        <pc:spChg chg="mod">
          <ac:chgData name="Nusrat" userId="1a06281c6235c005" providerId="LiveId" clId="{F5A0F1D1-E6B7-475F-A7C3-DC5C62F9FE38}" dt="2023-04-26T04:51:51.916" v="104" actId="20577"/>
          <ac:spMkLst>
            <pc:docMk/>
            <pc:sldMk cId="596676672" sldId="276"/>
            <ac:spMk id="3" creationId="{6C884ED6-8908-FFEA-B867-84268A1E2570}"/>
          </ac:spMkLst>
        </pc:spChg>
        <pc:spChg chg="mod">
          <ac:chgData name="Nusrat" userId="1a06281c6235c005" providerId="LiveId" clId="{F5A0F1D1-E6B7-475F-A7C3-DC5C62F9FE38}" dt="2023-04-26T04:51:23.235" v="92" actId="1076"/>
          <ac:spMkLst>
            <pc:docMk/>
            <pc:sldMk cId="596676672" sldId="276"/>
            <ac:spMk id="4" creationId="{1751878F-E8AF-3728-A296-70B4AFACF73D}"/>
          </ac:spMkLst>
        </pc:spChg>
        <pc:spChg chg="del">
          <ac:chgData name="Nusrat" userId="1a06281c6235c005" providerId="LiveId" clId="{F5A0F1D1-E6B7-475F-A7C3-DC5C62F9FE38}" dt="2023-04-26T04:34:04.313" v="57" actId="21"/>
          <ac:spMkLst>
            <pc:docMk/>
            <pc:sldMk cId="596676672" sldId="276"/>
            <ac:spMk id="6" creationId="{2301A073-1049-96FB-D709-DAE92AE6AC4B}"/>
          </ac:spMkLst>
        </pc:spChg>
        <pc:spChg chg="del mod">
          <ac:chgData name="Nusrat" userId="1a06281c6235c005" providerId="LiveId" clId="{F5A0F1D1-E6B7-475F-A7C3-DC5C62F9FE38}" dt="2023-04-26T04:33:59.428" v="56" actId="21"/>
          <ac:spMkLst>
            <pc:docMk/>
            <pc:sldMk cId="596676672" sldId="276"/>
            <ac:spMk id="7" creationId="{1CD5D9E2-4365-437A-4D91-17A23CDFAADF}"/>
          </ac:spMkLst>
        </pc:spChg>
        <pc:spChg chg="del mod">
          <ac:chgData name="Nusrat" userId="1a06281c6235c005" providerId="LiveId" clId="{F5A0F1D1-E6B7-475F-A7C3-DC5C62F9FE38}" dt="2023-04-26T04:33:36.928" v="49" actId="21"/>
          <ac:spMkLst>
            <pc:docMk/>
            <pc:sldMk cId="596676672" sldId="276"/>
            <ac:spMk id="8" creationId="{81D221B8-5055-03DF-4C43-DF815983D361}"/>
          </ac:spMkLst>
        </pc:spChg>
        <pc:spChg chg="del">
          <ac:chgData name="Nusrat" userId="1a06281c6235c005" providerId="LiveId" clId="{F5A0F1D1-E6B7-475F-A7C3-DC5C62F9FE38}" dt="2023-04-26T04:34:22.154" v="60" actId="21"/>
          <ac:spMkLst>
            <pc:docMk/>
            <pc:sldMk cId="596676672" sldId="276"/>
            <ac:spMk id="9" creationId="{0040C67E-5681-FC3E-EAED-F74A07EBAE1D}"/>
          </ac:spMkLst>
        </pc:spChg>
        <pc:spChg chg="del mod">
          <ac:chgData name="Nusrat" userId="1a06281c6235c005" providerId="LiveId" clId="{F5A0F1D1-E6B7-475F-A7C3-DC5C62F9FE38}" dt="2023-04-26T04:34:18.951" v="59" actId="21"/>
          <ac:spMkLst>
            <pc:docMk/>
            <pc:sldMk cId="596676672" sldId="276"/>
            <ac:spMk id="10" creationId="{609A51DC-58F3-7CB3-D175-CAB57CCB180E}"/>
          </ac:spMkLst>
        </pc:spChg>
        <pc:picChg chg="add del mod">
          <ac:chgData name="Nusrat" userId="1a06281c6235c005" providerId="LiveId" clId="{F5A0F1D1-E6B7-475F-A7C3-DC5C62F9FE38}" dt="2023-04-26T04:51:04.200" v="88" actId="478"/>
          <ac:picMkLst>
            <pc:docMk/>
            <pc:sldMk cId="596676672" sldId="276"/>
            <ac:picMk id="14" creationId="{28226C25-F970-6FA4-AF68-513D32D749B9}"/>
          </ac:picMkLst>
        </pc:picChg>
        <pc:picChg chg="add mod">
          <ac:chgData name="Nusrat" userId="1a06281c6235c005" providerId="LiveId" clId="{F5A0F1D1-E6B7-475F-A7C3-DC5C62F9FE38}" dt="2023-04-29T02:51:33.424" v="1979" actId="14861"/>
          <ac:picMkLst>
            <pc:docMk/>
            <pc:sldMk cId="596676672" sldId="276"/>
            <ac:picMk id="16" creationId="{69BEC1F4-8227-C6C8-FF75-01D5D0A94D00}"/>
          </ac:picMkLst>
        </pc:picChg>
        <pc:picChg chg="add mod">
          <ac:chgData name="Nusrat" userId="1a06281c6235c005" providerId="LiveId" clId="{F5A0F1D1-E6B7-475F-A7C3-DC5C62F9FE38}" dt="2023-04-29T02:51:55.261" v="2035" actId="14861"/>
          <ac:picMkLst>
            <pc:docMk/>
            <pc:sldMk cId="596676672" sldId="276"/>
            <ac:picMk id="20" creationId="{AEC3CF8C-31B5-0E99-0350-E4A5922186C4}"/>
          </ac:picMkLst>
        </pc:picChg>
        <pc:cxnChg chg="del mod">
          <ac:chgData name="Nusrat" userId="1a06281c6235c005" providerId="LiveId" clId="{F5A0F1D1-E6B7-475F-A7C3-DC5C62F9FE38}" dt="2023-04-26T04:32:47.972" v="45" actId="478"/>
          <ac:cxnSpMkLst>
            <pc:docMk/>
            <pc:sldMk cId="596676672" sldId="276"/>
            <ac:cxnSpMk id="13" creationId="{48F77923-44A4-0343-8FF6-C6F5506B69DF}"/>
          </ac:cxnSpMkLst>
        </pc:cxnChg>
        <pc:cxnChg chg="del mod">
          <ac:chgData name="Nusrat" userId="1a06281c6235c005" providerId="LiveId" clId="{F5A0F1D1-E6B7-475F-A7C3-DC5C62F9FE38}" dt="2023-04-26T04:32:47.972" v="45" actId="478"/>
          <ac:cxnSpMkLst>
            <pc:docMk/>
            <pc:sldMk cId="596676672" sldId="276"/>
            <ac:cxnSpMk id="17" creationId="{394042CA-4664-4F67-1F8F-525AFB0A533F}"/>
          </ac:cxnSpMkLst>
        </pc:cxnChg>
        <pc:cxnChg chg="del mod">
          <ac:chgData name="Nusrat" userId="1a06281c6235c005" providerId="LiveId" clId="{F5A0F1D1-E6B7-475F-A7C3-DC5C62F9FE38}" dt="2023-04-26T04:32:47.972" v="45" actId="478"/>
          <ac:cxnSpMkLst>
            <pc:docMk/>
            <pc:sldMk cId="596676672" sldId="276"/>
            <ac:cxnSpMk id="19" creationId="{B6781E0D-5D4C-7566-9DF9-F4BA0D18057E}"/>
          </ac:cxnSpMkLst>
        </pc:cxnChg>
        <pc:cxnChg chg="del mod">
          <ac:chgData name="Nusrat" userId="1a06281c6235c005" providerId="LiveId" clId="{F5A0F1D1-E6B7-475F-A7C3-DC5C62F9FE38}" dt="2023-04-26T04:32:47.972" v="45" actId="478"/>
          <ac:cxnSpMkLst>
            <pc:docMk/>
            <pc:sldMk cId="596676672" sldId="276"/>
            <ac:cxnSpMk id="21" creationId="{F530E3B0-924F-6055-3C3E-8DA9FFCDCE21}"/>
          </ac:cxnSpMkLst>
        </pc:cxnChg>
      </pc:sldChg>
      <pc:sldChg chg="modSp add mod">
        <pc:chgData name="Nusrat" userId="1a06281c6235c005" providerId="LiveId" clId="{F5A0F1D1-E6B7-475F-A7C3-DC5C62F9FE38}" dt="2023-04-29T03:21:50.919" v="2363" actId="20577"/>
        <pc:sldMkLst>
          <pc:docMk/>
          <pc:sldMk cId="3590233384" sldId="277"/>
        </pc:sldMkLst>
        <pc:spChg chg="mod">
          <ac:chgData name="Nusrat" userId="1a06281c6235c005" providerId="LiveId" clId="{F5A0F1D1-E6B7-475F-A7C3-DC5C62F9FE38}" dt="2023-04-27T03:45:46.500" v="148" actId="20577"/>
          <ac:spMkLst>
            <pc:docMk/>
            <pc:sldMk cId="3590233384" sldId="277"/>
            <ac:spMk id="2" creationId="{E04DDC9C-580C-64DF-ACE1-73595A72E3F7}"/>
          </ac:spMkLst>
        </pc:spChg>
        <pc:spChg chg="mod">
          <ac:chgData name="Nusrat" userId="1a06281c6235c005" providerId="LiveId" clId="{F5A0F1D1-E6B7-475F-A7C3-DC5C62F9FE38}" dt="2023-04-29T03:21:50.919" v="2363" actId="20577"/>
          <ac:spMkLst>
            <pc:docMk/>
            <pc:sldMk cId="3590233384" sldId="277"/>
            <ac:spMk id="3" creationId="{6F233A50-BFE9-EF65-1A4E-237F67D09D54}"/>
          </ac:spMkLst>
        </pc:spChg>
      </pc:sldChg>
      <pc:sldChg chg="addSp delSp modSp add mod setBg delDesignElem">
        <pc:chgData name="Nusrat" userId="1a06281c6235c005" providerId="LiveId" clId="{F5A0F1D1-E6B7-475F-A7C3-DC5C62F9FE38}" dt="2023-05-04T13:35:44.096" v="3322" actId="20577"/>
        <pc:sldMkLst>
          <pc:docMk/>
          <pc:sldMk cId="262057439" sldId="278"/>
        </pc:sldMkLst>
        <pc:spChg chg="mod">
          <ac:chgData name="Nusrat" userId="1a06281c6235c005" providerId="LiveId" clId="{F5A0F1D1-E6B7-475F-A7C3-DC5C62F9FE38}" dt="2023-04-27T05:32:13.428" v="896" actId="27636"/>
          <ac:spMkLst>
            <pc:docMk/>
            <pc:sldMk cId="262057439" sldId="278"/>
            <ac:spMk id="2" creationId="{E04DDC9C-580C-64DF-ACE1-73595A72E3F7}"/>
          </ac:spMkLst>
        </pc:spChg>
        <pc:spChg chg="add mod">
          <ac:chgData name="Nusrat" userId="1a06281c6235c005" providerId="LiveId" clId="{F5A0F1D1-E6B7-475F-A7C3-DC5C62F9FE38}" dt="2023-04-27T05:31:59.830" v="893" actId="26606"/>
          <ac:spMkLst>
            <pc:docMk/>
            <pc:sldMk cId="262057439" sldId="278"/>
            <ac:spMk id="4" creationId="{95E36777-D22C-4B30-A776-C3C4A5AB1FC4}"/>
          </ac:spMkLst>
        </pc:spChg>
        <pc:spChg chg="add del mod">
          <ac:chgData name="Nusrat" userId="1a06281c6235c005" providerId="LiveId" clId="{F5A0F1D1-E6B7-475F-A7C3-DC5C62F9FE38}" dt="2023-04-27T05:58:09.978" v="1151"/>
          <ac:spMkLst>
            <pc:docMk/>
            <pc:sldMk cId="262057439" sldId="278"/>
            <ac:spMk id="8" creationId="{3086855A-9A7E-26AB-28B5-4EC23BEBBE3A}"/>
          </ac:spMkLst>
        </pc:spChg>
        <pc:spChg chg="add mod">
          <ac:chgData name="Nusrat" userId="1a06281c6235c005" providerId="LiveId" clId="{F5A0F1D1-E6B7-475F-A7C3-DC5C62F9FE38}" dt="2023-04-29T04:13:41.599" v="3003" actId="14100"/>
          <ac:spMkLst>
            <pc:docMk/>
            <pc:sldMk cId="262057439" sldId="278"/>
            <ac:spMk id="9" creationId="{C9883FD2-5EC9-18BE-9587-1F00686B83BD}"/>
          </ac:spMkLst>
        </pc:spChg>
        <pc:spChg chg="add del">
          <ac:chgData name="Nusrat" userId="1a06281c6235c005" providerId="LiveId" clId="{F5A0F1D1-E6B7-475F-A7C3-DC5C62F9FE38}" dt="2023-04-27T05:31:51.579" v="888" actId="26606"/>
          <ac:spMkLst>
            <pc:docMk/>
            <pc:sldMk cId="262057439" sldId="278"/>
            <ac:spMk id="19" creationId="{575E71FA-50BD-43F8-8C98-04339283A93D}"/>
          </ac:spMkLst>
        </pc:spChg>
        <pc:spChg chg="add del">
          <ac:chgData name="Nusrat" userId="1a06281c6235c005" providerId="LiveId" clId="{F5A0F1D1-E6B7-475F-A7C3-DC5C62F9FE38}" dt="2023-04-27T05:31:51.579" v="888" actId="26606"/>
          <ac:spMkLst>
            <pc:docMk/>
            <pc:sldMk cId="262057439" sldId="278"/>
            <ac:spMk id="27" creationId="{E89B1776-F953-4C0F-8E85-E9C66B1EF003}"/>
          </ac:spMkLst>
        </pc:spChg>
        <pc:spChg chg="add del">
          <ac:chgData name="Nusrat" userId="1a06281c6235c005" providerId="LiveId" clId="{F5A0F1D1-E6B7-475F-A7C3-DC5C62F9FE38}" dt="2023-04-27T05:31:53.740" v="890" actId="26606"/>
          <ac:spMkLst>
            <pc:docMk/>
            <pc:sldMk cId="262057439" sldId="278"/>
            <ac:spMk id="33" creationId="{9401732C-37EE-4B98-A709-9530173F3802}"/>
          </ac:spMkLst>
        </pc:spChg>
        <pc:spChg chg="add del">
          <ac:chgData name="Nusrat" userId="1a06281c6235c005" providerId="LiveId" clId="{F5A0F1D1-E6B7-475F-A7C3-DC5C62F9FE38}" dt="2023-04-27T05:31:59.659" v="892" actId="26606"/>
          <ac:spMkLst>
            <pc:docMk/>
            <pc:sldMk cId="262057439" sldId="278"/>
            <ac:spMk id="38" creationId="{28FA177F-145C-478A-A7ED-8D021CE76B3B}"/>
          </ac:spMkLst>
        </pc:spChg>
        <pc:spChg chg="add del">
          <ac:chgData name="Nusrat" userId="1a06281c6235c005" providerId="LiveId" clId="{F5A0F1D1-E6B7-475F-A7C3-DC5C62F9FE38}" dt="2023-04-27T05:31:59.659" v="892" actId="26606"/>
          <ac:spMkLst>
            <pc:docMk/>
            <pc:sldMk cId="262057439" sldId="278"/>
            <ac:spMk id="40" creationId="{22EEABFB-D1AB-4BFF-84FC-449548E93E09}"/>
          </ac:spMkLst>
        </pc:spChg>
        <pc:spChg chg="add">
          <ac:chgData name="Nusrat" userId="1a06281c6235c005" providerId="LiveId" clId="{F5A0F1D1-E6B7-475F-A7C3-DC5C62F9FE38}" dt="2023-04-27T05:31:59.830" v="893" actId="26606"/>
          <ac:spMkLst>
            <pc:docMk/>
            <pc:sldMk cId="262057439" sldId="278"/>
            <ac:spMk id="45" creationId="{9401732C-37EE-4B98-A709-9530173F3802}"/>
          </ac:spMkLst>
        </pc:spChg>
        <pc:spChg chg="del">
          <ac:chgData name="Nusrat" userId="1a06281c6235c005" providerId="LiveId" clId="{F5A0F1D1-E6B7-475F-A7C3-DC5C62F9FE38}" dt="2023-04-27T04:39:11.082" v="451"/>
          <ac:spMkLst>
            <pc:docMk/>
            <pc:sldMk cId="262057439" sldId="278"/>
            <ac:spMk id="63" creationId="{E0837993-CF68-4B71-B30D-9FF2DBDC69D1}"/>
          </ac:spMkLst>
        </pc:spChg>
        <pc:grpChg chg="add del">
          <ac:chgData name="Nusrat" userId="1a06281c6235c005" providerId="LiveId" clId="{F5A0F1D1-E6B7-475F-A7C3-DC5C62F9FE38}" dt="2023-04-27T05:31:51.579" v="888" actId="26606"/>
          <ac:grpSpMkLst>
            <pc:docMk/>
            <pc:sldMk cId="262057439" sldId="278"/>
            <ac:grpSpMk id="11" creationId="{749C117F-F390-437B-ADB0-57E87EFF34F5}"/>
          </ac:grpSpMkLst>
        </pc:grpChg>
        <pc:grpChg chg="add del">
          <ac:chgData name="Nusrat" userId="1a06281c6235c005" providerId="LiveId" clId="{F5A0F1D1-E6B7-475F-A7C3-DC5C62F9FE38}" dt="2023-04-27T05:31:51.579" v="888" actId="26606"/>
          <ac:grpSpMkLst>
            <pc:docMk/>
            <pc:sldMk cId="262057439" sldId="278"/>
            <ac:grpSpMk id="21" creationId="{CF1AA7F6-A589-4BC8-BC72-2CA6DC908398}"/>
          </ac:grpSpMkLst>
        </pc:grpChg>
        <pc:grpChg chg="add del">
          <ac:chgData name="Nusrat" userId="1a06281c6235c005" providerId="LiveId" clId="{F5A0F1D1-E6B7-475F-A7C3-DC5C62F9FE38}" dt="2023-04-27T05:31:53.740" v="890" actId="26606"/>
          <ac:grpSpMkLst>
            <pc:docMk/>
            <pc:sldMk cId="262057439" sldId="278"/>
            <ac:grpSpMk id="31" creationId="{749C117F-F390-437B-ADB0-57E87EFF34F5}"/>
          </ac:grpSpMkLst>
        </pc:grpChg>
        <pc:grpChg chg="add del">
          <ac:chgData name="Nusrat" userId="1a06281c6235c005" providerId="LiveId" clId="{F5A0F1D1-E6B7-475F-A7C3-DC5C62F9FE38}" dt="2023-04-27T05:31:53.740" v="890" actId="26606"/>
          <ac:grpSpMkLst>
            <pc:docMk/>
            <pc:sldMk cId="262057439" sldId="278"/>
            <ac:grpSpMk id="34" creationId="{654E48C8-2A00-4C54-BC9C-B18EE49E9C13}"/>
          </ac:grpSpMkLst>
        </pc:grpChg>
        <pc:grpChg chg="add del">
          <ac:chgData name="Nusrat" userId="1a06281c6235c005" providerId="LiveId" clId="{F5A0F1D1-E6B7-475F-A7C3-DC5C62F9FE38}" dt="2023-04-27T05:31:59.659" v="892" actId="26606"/>
          <ac:grpSpMkLst>
            <pc:docMk/>
            <pc:sldMk cId="262057439" sldId="278"/>
            <ac:grpSpMk id="36" creationId="{749C117F-F390-437B-ADB0-57E87EFF34F5}"/>
          </ac:grpSpMkLst>
        </pc:grpChg>
        <pc:grpChg chg="add del">
          <ac:chgData name="Nusrat" userId="1a06281c6235c005" providerId="LiveId" clId="{F5A0F1D1-E6B7-475F-A7C3-DC5C62F9FE38}" dt="2023-04-27T05:31:59.659" v="892" actId="26606"/>
          <ac:grpSpMkLst>
            <pc:docMk/>
            <pc:sldMk cId="262057439" sldId="278"/>
            <ac:grpSpMk id="39" creationId="{1A96A522-1258-462E-AFC5-F5E3F14110E3}"/>
          </ac:grpSpMkLst>
        </pc:grpChg>
        <pc:grpChg chg="add">
          <ac:chgData name="Nusrat" userId="1a06281c6235c005" providerId="LiveId" clId="{F5A0F1D1-E6B7-475F-A7C3-DC5C62F9FE38}" dt="2023-04-27T05:31:59.830" v="893" actId="26606"/>
          <ac:grpSpMkLst>
            <pc:docMk/>
            <pc:sldMk cId="262057439" sldId="278"/>
            <ac:grpSpMk id="43" creationId="{749C117F-F390-437B-ADB0-57E87EFF34F5}"/>
          </ac:grpSpMkLst>
        </pc:grpChg>
        <pc:grpChg chg="add">
          <ac:chgData name="Nusrat" userId="1a06281c6235c005" providerId="LiveId" clId="{F5A0F1D1-E6B7-475F-A7C3-DC5C62F9FE38}" dt="2023-04-27T05:31:59.830" v="893" actId="26606"/>
          <ac:grpSpMkLst>
            <pc:docMk/>
            <pc:sldMk cId="262057439" sldId="278"/>
            <ac:grpSpMk id="46" creationId="{654E48C8-2A00-4C54-BC9C-B18EE49E9C13}"/>
          </ac:grpSpMkLst>
        </pc:grpChg>
        <pc:grpChg chg="del">
          <ac:chgData name="Nusrat" userId="1a06281c6235c005" providerId="LiveId" clId="{F5A0F1D1-E6B7-475F-A7C3-DC5C62F9FE38}" dt="2023-04-27T04:39:11.082" v="451"/>
          <ac:grpSpMkLst>
            <pc:docMk/>
            <pc:sldMk cId="262057439" sldId="278"/>
            <ac:grpSpMk id="64" creationId="{5BC1EB0E-C682-4477-94FF-E3696ACD5A6A}"/>
          </ac:grpSpMkLst>
        </pc:grpChg>
        <pc:graphicFrameChg chg="add mod modGraphic">
          <ac:chgData name="Nusrat" userId="1a06281c6235c005" providerId="LiveId" clId="{F5A0F1D1-E6B7-475F-A7C3-DC5C62F9FE38}" dt="2023-05-04T13:35:44.096" v="3322" actId="20577"/>
          <ac:graphicFrameMkLst>
            <pc:docMk/>
            <pc:sldMk cId="262057439" sldId="278"/>
            <ac:graphicFrameMk id="6" creationId="{F1837DC1-471F-C03F-4314-EBE2BE49D72A}"/>
          </ac:graphicFrameMkLst>
        </pc:graphicFrameChg>
        <pc:graphicFrameChg chg="add del mod">
          <ac:chgData name="Nusrat" userId="1a06281c6235c005" providerId="LiveId" clId="{F5A0F1D1-E6B7-475F-A7C3-DC5C62F9FE38}" dt="2023-04-27T05:58:09.978" v="1151"/>
          <ac:graphicFrameMkLst>
            <pc:docMk/>
            <pc:sldMk cId="262057439" sldId="278"/>
            <ac:graphicFrameMk id="7" creationId="{E981725D-2D9B-ACA1-057B-D1D6B8D3E88E}"/>
          </ac:graphicFrameMkLst>
        </pc:graphicFrameChg>
        <pc:graphicFrameChg chg="del mod">
          <ac:chgData name="Nusrat" userId="1a06281c6235c005" providerId="LiveId" clId="{F5A0F1D1-E6B7-475F-A7C3-DC5C62F9FE38}" dt="2023-04-27T04:40:03.242" v="464" actId="478"/>
          <ac:graphicFrameMkLst>
            <pc:docMk/>
            <pc:sldMk cId="262057439" sldId="278"/>
            <ac:graphicFrameMk id="65" creationId="{B048300C-06FC-871F-071A-B82D0191418C}"/>
          </ac:graphicFrameMkLst>
        </pc:graphicFrameChg>
        <pc:picChg chg="del mod">
          <ac:chgData name="Nusrat" userId="1a06281c6235c005" providerId="LiveId" clId="{F5A0F1D1-E6B7-475F-A7C3-DC5C62F9FE38}" dt="2023-04-27T05:30:08.297" v="869" actId="478"/>
          <ac:picMkLst>
            <pc:docMk/>
            <pc:sldMk cId="262057439" sldId="278"/>
            <ac:picMk id="5" creationId="{F9D34D94-ECEC-FA86-DFD9-C0AF89290847}"/>
          </ac:picMkLst>
        </pc:picChg>
        <pc:cxnChg chg="add del">
          <ac:chgData name="Nusrat" userId="1a06281c6235c005" providerId="LiveId" clId="{F5A0F1D1-E6B7-475F-A7C3-DC5C62F9FE38}" dt="2023-04-27T05:31:51.579" v="888" actId="26606"/>
          <ac:cxnSpMkLst>
            <pc:docMk/>
            <pc:sldMk cId="262057439" sldId="278"/>
            <ac:cxnSpMk id="17" creationId="{20742BC3-654B-4E41-9A6A-73A42E477639}"/>
          </ac:cxnSpMkLst>
        </pc:cxnChg>
        <pc:cxnChg chg="add del">
          <ac:chgData name="Nusrat" userId="1a06281c6235c005" providerId="LiveId" clId="{F5A0F1D1-E6B7-475F-A7C3-DC5C62F9FE38}" dt="2023-04-27T05:31:51.579" v="888" actId="26606"/>
          <ac:cxnSpMkLst>
            <pc:docMk/>
            <pc:sldMk cId="262057439" sldId="278"/>
            <ac:cxnSpMk id="29" creationId="{997356D0-D934-42B9-8291-DF34A3AC0CFE}"/>
          </ac:cxnSpMkLst>
        </pc:cxnChg>
        <pc:cxnChg chg="add del">
          <ac:chgData name="Nusrat" userId="1a06281c6235c005" providerId="LiveId" clId="{F5A0F1D1-E6B7-475F-A7C3-DC5C62F9FE38}" dt="2023-04-27T05:31:53.740" v="890" actId="26606"/>
          <ac:cxnSpMkLst>
            <pc:docMk/>
            <pc:sldMk cId="262057439" sldId="278"/>
            <ac:cxnSpMk id="32" creationId="{20742BC3-654B-4E41-9A6A-73A42E477639}"/>
          </ac:cxnSpMkLst>
        </pc:cxnChg>
        <pc:cxnChg chg="add del">
          <ac:chgData name="Nusrat" userId="1a06281c6235c005" providerId="LiveId" clId="{F5A0F1D1-E6B7-475F-A7C3-DC5C62F9FE38}" dt="2023-04-27T05:31:59.659" v="892" actId="26606"/>
          <ac:cxnSpMkLst>
            <pc:docMk/>
            <pc:sldMk cId="262057439" sldId="278"/>
            <ac:cxnSpMk id="37" creationId="{20742BC3-654B-4E41-9A6A-73A42E477639}"/>
          </ac:cxnSpMkLst>
        </pc:cxnChg>
        <pc:cxnChg chg="add del">
          <ac:chgData name="Nusrat" userId="1a06281c6235c005" providerId="LiveId" clId="{F5A0F1D1-E6B7-475F-A7C3-DC5C62F9FE38}" dt="2023-04-27T05:31:59.659" v="892" actId="26606"/>
          <ac:cxnSpMkLst>
            <pc:docMk/>
            <pc:sldMk cId="262057439" sldId="278"/>
            <ac:cxnSpMk id="41" creationId="{4231BC86-8965-4F95-9FD9-76313A7D601B}"/>
          </ac:cxnSpMkLst>
        </pc:cxnChg>
        <pc:cxnChg chg="add">
          <ac:chgData name="Nusrat" userId="1a06281c6235c005" providerId="LiveId" clId="{F5A0F1D1-E6B7-475F-A7C3-DC5C62F9FE38}" dt="2023-04-27T05:31:59.830" v="893" actId="26606"/>
          <ac:cxnSpMkLst>
            <pc:docMk/>
            <pc:sldMk cId="262057439" sldId="278"/>
            <ac:cxnSpMk id="44" creationId="{20742BC3-654B-4E41-9A6A-73A42E477639}"/>
          </ac:cxnSpMkLst>
        </pc:cxnChg>
      </pc:sldChg>
      <pc:sldChg chg="addSp delSp modSp new mod setBg modAnim">
        <pc:chgData name="Nusrat" userId="1a06281c6235c005" providerId="LiveId" clId="{F5A0F1D1-E6B7-475F-A7C3-DC5C62F9FE38}" dt="2023-05-04T14:15:12.068" v="3323" actId="1036"/>
        <pc:sldMkLst>
          <pc:docMk/>
          <pc:sldMk cId="2870646020" sldId="279"/>
        </pc:sldMkLst>
        <pc:spChg chg="mod">
          <ac:chgData name="Nusrat" userId="1a06281c6235c005" providerId="LiveId" clId="{F5A0F1D1-E6B7-475F-A7C3-DC5C62F9FE38}" dt="2023-05-04T04:30:48.788" v="3165" actId="26606"/>
          <ac:spMkLst>
            <pc:docMk/>
            <pc:sldMk cId="2870646020" sldId="279"/>
            <ac:spMk id="2" creationId="{363741B8-21E0-EE1A-3CCA-E11DCA7051F3}"/>
          </ac:spMkLst>
        </pc:spChg>
        <pc:spChg chg="add del">
          <ac:chgData name="Nusrat" userId="1a06281c6235c005" providerId="LiveId" clId="{F5A0F1D1-E6B7-475F-A7C3-DC5C62F9FE38}" dt="2023-05-04T04:30:48.764" v="3164" actId="26606"/>
          <ac:spMkLst>
            <pc:docMk/>
            <pc:sldMk cId="2870646020" sldId="279"/>
            <ac:spMk id="16" creationId="{1755C732-3264-4614-8316-41F75483710B}"/>
          </ac:spMkLst>
        </pc:spChg>
        <pc:spChg chg="add">
          <ac:chgData name="Nusrat" userId="1a06281c6235c005" providerId="LiveId" clId="{F5A0F1D1-E6B7-475F-A7C3-DC5C62F9FE38}" dt="2023-05-04T04:30:48.788" v="3165" actId="26606"/>
          <ac:spMkLst>
            <pc:docMk/>
            <pc:sldMk cId="2870646020" sldId="279"/>
            <ac:spMk id="20" creationId="{8BA45E5C-ACB9-49E8-B4DB-5255C2376673}"/>
          </ac:spMkLst>
        </pc:spChg>
        <pc:spChg chg="add">
          <ac:chgData name="Nusrat" userId="1a06281c6235c005" providerId="LiveId" clId="{F5A0F1D1-E6B7-475F-A7C3-DC5C62F9FE38}" dt="2023-05-04T04:30:48.788" v="3165" actId="26606"/>
          <ac:spMkLst>
            <pc:docMk/>
            <pc:sldMk cId="2870646020" sldId="279"/>
            <ac:spMk id="22" creationId="{857E618C-1D7B-4A51-90C1-6106CD8A1AE7}"/>
          </ac:spMkLst>
        </pc:spChg>
        <pc:spChg chg="add del">
          <ac:chgData name="Nusrat" userId="1a06281c6235c005" providerId="LiveId" clId="{F5A0F1D1-E6B7-475F-A7C3-DC5C62F9FE38}" dt="2023-05-04T04:30:48.764" v="3164" actId="26606"/>
          <ac:spMkLst>
            <pc:docMk/>
            <pc:sldMk cId="2870646020" sldId="279"/>
            <ac:spMk id="24" creationId="{4AD786D6-2C42-45AF-888B-F2038C4D0A70}"/>
          </ac:spMkLst>
        </pc:spChg>
        <pc:spChg chg="add">
          <ac:chgData name="Nusrat" userId="1a06281c6235c005" providerId="LiveId" clId="{F5A0F1D1-E6B7-475F-A7C3-DC5C62F9FE38}" dt="2023-05-04T04:30:48.788" v="3165" actId="26606"/>
          <ac:spMkLst>
            <pc:docMk/>
            <pc:sldMk cId="2870646020" sldId="279"/>
            <ac:spMk id="30" creationId="{1CD07172-CD61-45EB-BEE3-F644503E5C8A}"/>
          </ac:spMkLst>
        </pc:spChg>
        <pc:spChg chg="add">
          <ac:chgData name="Nusrat" userId="1a06281c6235c005" providerId="LiveId" clId="{F5A0F1D1-E6B7-475F-A7C3-DC5C62F9FE38}" dt="2023-05-04T04:30:48.788" v="3165" actId="26606"/>
          <ac:spMkLst>
            <pc:docMk/>
            <pc:sldMk cId="2870646020" sldId="279"/>
            <ac:spMk id="31" creationId="{1EADA5DB-ED12-413A-AAB5-6A8D1152E6C4}"/>
          </ac:spMkLst>
        </pc:spChg>
        <pc:grpChg chg="add del">
          <ac:chgData name="Nusrat" userId="1a06281c6235c005" providerId="LiveId" clId="{F5A0F1D1-E6B7-475F-A7C3-DC5C62F9FE38}" dt="2023-05-04T04:30:48.764" v="3164" actId="26606"/>
          <ac:grpSpMkLst>
            <pc:docMk/>
            <pc:sldMk cId="2870646020" sldId="279"/>
            <ac:grpSpMk id="8" creationId="{749C117F-F390-437B-ADB0-57E87EFF34F5}"/>
          </ac:grpSpMkLst>
        </pc:grpChg>
        <pc:grpChg chg="add del">
          <ac:chgData name="Nusrat" userId="1a06281c6235c005" providerId="LiveId" clId="{F5A0F1D1-E6B7-475F-A7C3-DC5C62F9FE38}" dt="2023-05-04T04:30:48.764" v="3164" actId="26606"/>
          <ac:grpSpMkLst>
            <pc:docMk/>
            <pc:sldMk cId="2870646020" sldId="279"/>
            <ac:grpSpMk id="18" creationId="{59C7C6ED-4EA1-4532-A820-59A8ADEEE0F9}"/>
          </ac:grpSpMkLst>
        </pc:grpChg>
        <pc:grpChg chg="add">
          <ac:chgData name="Nusrat" userId="1a06281c6235c005" providerId="LiveId" clId="{F5A0F1D1-E6B7-475F-A7C3-DC5C62F9FE38}" dt="2023-05-04T04:30:48.788" v="3165" actId="26606"/>
          <ac:grpSpMkLst>
            <pc:docMk/>
            <pc:sldMk cId="2870646020" sldId="279"/>
            <ac:grpSpMk id="28" creationId="{749C117F-F390-437B-ADB0-57E87EFF34F5}"/>
          </ac:grpSpMkLst>
        </pc:grpChg>
        <pc:picChg chg="add mod">
          <ac:chgData name="Nusrat" userId="1a06281c6235c005" providerId="LiveId" clId="{F5A0F1D1-E6B7-475F-A7C3-DC5C62F9FE38}" dt="2023-05-04T14:15:12.068" v="3323" actId="1036"/>
          <ac:picMkLst>
            <pc:docMk/>
            <pc:sldMk cId="2870646020" sldId="279"/>
            <ac:picMk id="3" creationId="{D71C5EC0-E714-ABB5-F7B7-31425A446F74}"/>
          </ac:picMkLst>
        </pc:picChg>
        <pc:cxnChg chg="add del">
          <ac:chgData name="Nusrat" userId="1a06281c6235c005" providerId="LiveId" clId="{F5A0F1D1-E6B7-475F-A7C3-DC5C62F9FE38}" dt="2023-05-04T04:30:48.764" v="3164" actId="26606"/>
          <ac:cxnSpMkLst>
            <pc:docMk/>
            <pc:sldMk cId="2870646020" sldId="279"/>
            <ac:cxnSpMk id="14" creationId="{20742BC3-654B-4E41-9A6A-73A42E477639}"/>
          </ac:cxnSpMkLst>
        </pc:cxnChg>
        <pc:cxnChg chg="add del">
          <ac:chgData name="Nusrat" userId="1a06281c6235c005" providerId="LiveId" clId="{F5A0F1D1-E6B7-475F-A7C3-DC5C62F9FE38}" dt="2023-05-04T04:30:48.764" v="3164" actId="26606"/>
          <ac:cxnSpMkLst>
            <pc:docMk/>
            <pc:sldMk cId="2870646020" sldId="279"/>
            <ac:cxnSpMk id="26" creationId="{B8D6659D-FA60-4C6D-A9F6-063E294AA159}"/>
          </ac:cxnSpMkLst>
        </pc:cxnChg>
        <pc:cxnChg chg="add">
          <ac:chgData name="Nusrat" userId="1a06281c6235c005" providerId="LiveId" clId="{F5A0F1D1-E6B7-475F-A7C3-DC5C62F9FE38}" dt="2023-05-04T04:30:48.788" v="3165" actId="26606"/>
          <ac:cxnSpMkLst>
            <pc:docMk/>
            <pc:sldMk cId="2870646020" sldId="279"/>
            <ac:cxnSpMk id="29" creationId="{20742BC3-654B-4E41-9A6A-73A42E477639}"/>
          </ac:cxnSpMkLst>
        </pc:cxnChg>
      </pc:sldChg>
      <pc:sldChg chg="addSp delSp modSp mod setBg delDesignElem">
        <pc:chgData name="Nusrat" userId="1a06281c6235c005" providerId="LiveId" clId="{F5A0F1D1-E6B7-475F-A7C3-DC5C62F9FE38}" dt="2023-04-29T03:08:27.508" v="2090" actId="1076"/>
        <pc:sldMkLst>
          <pc:docMk/>
          <pc:sldMk cId="1162808547" sldId="280"/>
        </pc:sldMkLst>
        <pc:spChg chg="mod">
          <ac:chgData name="Nusrat" userId="1a06281c6235c005" providerId="LiveId" clId="{F5A0F1D1-E6B7-475F-A7C3-DC5C62F9FE38}" dt="2023-04-29T03:08:27.508" v="2090" actId="1076"/>
          <ac:spMkLst>
            <pc:docMk/>
            <pc:sldMk cId="1162808547" sldId="280"/>
            <ac:spMk id="2" creationId="{E04DDC9C-580C-64DF-ACE1-73595A72E3F7}"/>
          </ac:spMkLst>
        </pc:spChg>
        <pc:spChg chg="mod">
          <ac:chgData name="Nusrat" userId="1a06281c6235c005" providerId="LiveId" clId="{F5A0F1D1-E6B7-475F-A7C3-DC5C62F9FE38}" dt="2023-04-27T06:12:22.050" v="1558" actId="26606"/>
          <ac:spMkLst>
            <pc:docMk/>
            <pc:sldMk cId="1162808547" sldId="280"/>
            <ac:spMk id="4" creationId="{95E36777-D22C-4B30-A776-C3C4A5AB1FC4}"/>
          </ac:spMkLst>
        </pc:spChg>
        <pc:spChg chg="mod ord">
          <ac:chgData name="Nusrat" userId="1a06281c6235c005" providerId="LiveId" clId="{F5A0F1D1-E6B7-475F-A7C3-DC5C62F9FE38}" dt="2023-04-27T06:12:22.050" v="1558" actId="26606"/>
          <ac:spMkLst>
            <pc:docMk/>
            <pc:sldMk cId="1162808547" sldId="280"/>
            <ac:spMk id="9" creationId="{C9883FD2-5EC9-18BE-9587-1F00686B83BD}"/>
          </ac:spMkLst>
        </pc:spChg>
        <pc:spChg chg="add del">
          <ac:chgData name="Nusrat" userId="1a06281c6235c005" providerId="LiveId" clId="{F5A0F1D1-E6B7-475F-A7C3-DC5C62F9FE38}" dt="2023-04-27T06:09:40.888" v="1523" actId="26606"/>
          <ac:spMkLst>
            <pc:docMk/>
            <pc:sldMk cId="1162808547" sldId="280"/>
            <ac:spMk id="14" creationId="{ED56E41F-B8E0-4D18-B554-FD40260DE0E3}"/>
          </ac:spMkLst>
        </pc:spChg>
        <pc:spChg chg="add del">
          <ac:chgData name="Nusrat" userId="1a06281c6235c005" providerId="LiveId" clId="{F5A0F1D1-E6B7-475F-A7C3-DC5C62F9FE38}" dt="2023-04-27T06:09:40.888" v="1523" actId="26606"/>
          <ac:spMkLst>
            <pc:docMk/>
            <pc:sldMk cId="1162808547" sldId="280"/>
            <ac:spMk id="22" creationId="{23E937B9-07EE-456A-A31C-41A8866E28A2}"/>
          </ac:spMkLst>
        </pc:spChg>
        <pc:spChg chg="add del">
          <ac:chgData name="Nusrat" userId="1a06281c6235c005" providerId="LiveId" clId="{F5A0F1D1-E6B7-475F-A7C3-DC5C62F9FE38}" dt="2023-04-27T06:09:28.303" v="1516" actId="26606"/>
          <ac:spMkLst>
            <pc:docMk/>
            <pc:sldMk cId="1162808547" sldId="280"/>
            <ac:spMk id="29" creationId="{ED56E41F-B8E0-4D18-B554-FD40260DE0E3}"/>
          </ac:spMkLst>
        </pc:spChg>
        <pc:spChg chg="add del">
          <ac:chgData name="Nusrat" userId="1a06281c6235c005" providerId="LiveId" clId="{F5A0F1D1-E6B7-475F-A7C3-DC5C62F9FE38}" dt="2023-04-27T06:09:28.303" v="1516" actId="26606"/>
          <ac:spMkLst>
            <pc:docMk/>
            <pc:sldMk cId="1162808547" sldId="280"/>
            <ac:spMk id="37" creationId="{23E937B9-07EE-456A-A31C-41A8866E28A2}"/>
          </ac:spMkLst>
        </pc:spChg>
        <pc:spChg chg="add del">
          <ac:chgData name="Nusrat" userId="1a06281c6235c005" providerId="LiveId" clId="{F5A0F1D1-E6B7-475F-A7C3-DC5C62F9FE38}" dt="2023-04-27T06:09:31.564" v="1518" actId="26606"/>
          <ac:spMkLst>
            <pc:docMk/>
            <pc:sldMk cId="1162808547" sldId="280"/>
            <ac:spMk id="45" creationId="{E89B1776-F953-4C0F-8E85-E9C66B1EF003}"/>
          </ac:spMkLst>
        </pc:spChg>
        <pc:spChg chg="add del">
          <ac:chgData name="Nusrat" userId="1a06281c6235c005" providerId="LiveId" clId="{F5A0F1D1-E6B7-475F-A7C3-DC5C62F9FE38}" dt="2023-04-27T06:09:31.564" v="1518" actId="26606"/>
          <ac:spMkLst>
            <pc:docMk/>
            <pc:sldMk cId="1162808547" sldId="280"/>
            <ac:spMk id="48" creationId="{575E71FA-50BD-43F8-8C98-04339283A93D}"/>
          </ac:spMkLst>
        </pc:spChg>
        <pc:spChg chg="add del">
          <ac:chgData name="Nusrat" userId="1a06281c6235c005" providerId="LiveId" clId="{F5A0F1D1-E6B7-475F-A7C3-DC5C62F9FE38}" dt="2023-04-27T06:09:34.870" v="1520" actId="26606"/>
          <ac:spMkLst>
            <pc:docMk/>
            <pc:sldMk cId="1162808547" sldId="280"/>
            <ac:spMk id="51" creationId="{7E61F402-3445-458A-9A2B-D28FD288390C}"/>
          </ac:spMkLst>
        </pc:spChg>
        <pc:spChg chg="add del">
          <ac:chgData name="Nusrat" userId="1a06281c6235c005" providerId="LiveId" clId="{F5A0F1D1-E6B7-475F-A7C3-DC5C62F9FE38}" dt="2023-04-27T06:09:40.869" v="1522" actId="26606"/>
          <ac:spMkLst>
            <pc:docMk/>
            <pc:sldMk cId="1162808547" sldId="280"/>
            <ac:spMk id="59" creationId="{28FA177F-145C-478A-A7ED-8D021CE76B3B}"/>
          </ac:spMkLst>
        </pc:spChg>
        <pc:spChg chg="add del">
          <ac:chgData name="Nusrat" userId="1a06281c6235c005" providerId="LiveId" clId="{F5A0F1D1-E6B7-475F-A7C3-DC5C62F9FE38}" dt="2023-04-27T06:09:40.869" v="1522" actId="26606"/>
          <ac:spMkLst>
            <pc:docMk/>
            <pc:sldMk cId="1162808547" sldId="280"/>
            <ac:spMk id="61" creationId="{22EEABFB-D1AB-4BFF-84FC-449548E93E09}"/>
          </ac:spMkLst>
        </pc:spChg>
        <pc:spChg chg="add del">
          <ac:chgData name="Nusrat" userId="1a06281c6235c005" providerId="LiveId" clId="{F5A0F1D1-E6B7-475F-A7C3-DC5C62F9FE38}" dt="2023-04-27T06:12:22.050" v="1558" actId="26606"/>
          <ac:spMkLst>
            <pc:docMk/>
            <pc:sldMk cId="1162808547" sldId="280"/>
            <ac:spMk id="64" creationId="{ED56E41F-B8E0-4D18-B554-FD40260DE0E3}"/>
          </ac:spMkLst>
        </pc:spChg>
        <pc:spChg chg="add del">
          <ac:chgData name="Nusrat" userId="1a06281c6235c005" providerId="LiveId" clId="{F5A0F1D1-E6B7-475F-A7C3-DC5C62F9FE38}" dt="2023-04-27T06:12:22.050" v="1558" actId="26606"/>
          <ac:spMkLst>
            <pc:docMk/>
            <pc:sldMk cId="1162808547" sldId="280"/>
            <ac:spMk id="67" creationId="{23E937B9-07EE-456A-A31C-41A8866E28A2}"/>
          </ac:spMkLst>
        </pc:spChg>
        <pc:spChg chg="add del">
          <ac:chgData name="Nusrat" userId="1a06281c6235c005" providerId="LiveId" clId="{F5A0F1D1-E6B7-475F-A7C3-DC5C62F9FE38}" dt="2023-04-27T06:12:05.597" v="1551" actId="26606"/>
          <ac:spMkLst>
            <pc:docMk/>
            <pc:sldMk cId="1162808547" sldId="280"/>
            <ac:spMk id="89" creationId="{7D0E6809-DFB9-49E1-96CD-62D9E900E558}"/>
          </ac:spMkLst>
        </pc:spChg>
        <pc:spChg chg="add del">
          <ac:chgData name="Nusrat" userId="1a06281c6235c005" providerId="LiveId" clId="{F5A0F1D1-E6B7-475F-A7C3-DC5C62F9FE38}" dt="2023-04-27T06:12:05.597" v="1551" actId="26606"/>
          <ac:spMkLst>
            <pc:docMk/>
            <pc:sldMk cId="1162808547" sldId="280"/>
            <ac:spMk id="93" creationId="{C10CC07B-CA4C-49F7-A1FF-F96DA96FF427}"/>
          </ac:spMkLst>
        </pc:spChg>
        <pc:spChg chg="add del">
          <ac:chgData name="Nusrat" userId="1a06281c6235c005" providerId="LiveId" clId="{F5A0F1D1-E6B7-475F-A7C3-DC5C62F9FE38}" dt="2023-04-27T06:12:14.195" v="1553" actId="26606"/>
          <ac:spMkLst>
            <pc:docMk/>
            <pc:sldMk cId="1162808547" sldId="280"/>
            <ac:spMk id="98" creationId="{43CD09DB-18D1-4A19-AB7C-12DFACB4C801}"/>
          </ac:spMkLst>
        </pc:spChg>
        <pc:spChg chg="add del">
          <ac:chgData name="Nusrat" userId="1a06281c6235c005" providerId="LiveId" clId="{F5A0F1D1-E6B7-475F-A7C3-DC5C62F9FE38}" dt="2023-04-27T06:12:14.195" v="1553" actId="26606"/>
          <ac:spMkLst>
            <pc:docMk/>
            <pc:sldMk cId="1162808547" sldId="280"/>
            <ac:spMk id="102" creationId="{3724B6DD-D68C-402C-A93C-F3379150C66D}"/>
          </ac:spMkLst>
        </pc:spChg>
        <pc:spChg chg="add del">
          <ac:chgData name="Nusrat" userId="1a06281c6235c005" providerId="LiveId" clId="{F5A0F1D1-E6B7-475F-A7C3-DC5C62F9FE38}" dt="2023-04-27T06:12:18.685" v="1555" actId="26606"/>
          <ac:spMkLst>
            <pc:docMk/>
            <pc:sldMk cId="1162808547" sldId="280"/>
            <ac:spMk id="106" creationId="{B777BADE-76DB-4FE1-B051-890D52FA78A9}"/>
          </ac:spMkLst>
        </pc:spChg>
        <pc:spChg chg="add del">
          <ac:chgData name="Nusrat" userId="1a06281c6235c005" providerId="LiveId" clId="{F5A0F1D1-E6B7-475F-A7C3-DC5C62F9FE38}" dt="2023-04-27T06:12:18.685" v="1555" actId="26606"/>
          <ac:spMkLst>
            <pc:docMk/>
            <pc:sldMk cId="1162808547" sldId="280"/>
            <ac:spMk id="109" creationId="{1F0F85DD-4935-4898-B61F-EA3F4BBD75B1}"/>
          </ac:spMkLst>
        </pc:spChg>
        <pc:spChg chg="add del">
          <ac:chgData name="Nusrat" userId="1a06281c6235c005" providerId="LiveId" clId="{F5A0F1D1-E6B7-475F-A7C3-DC5C62F9FE38}" dt="2023-04-27T06:12:22.020" v="1557" actId="26606"/>
          <ac:spMkLst>
            <pc:docMk/>
            <pc:sldMk cId="1162808547" sldId="280"/>
            <ac:spMk id="112" creationId="{16F1A1B1-D72D-4219-AE30-3EDB2FD22E54}"/>
          </ac:spMkLst>
        </pc:spChg>
        <pc:grpChg chg="add del">
          <ac:chgData name="Nusrat" userId="1a06281c6235c005" providerId="LiveId" clId="{F5A0F1D1-E6B7-475F-A7C3-DC5C62F9FE38}" dt="2023-04-27T06:09:40.888" v="1523" actId="26606"/>
          <ac:grpSpMkLst>
            <pc:docMk/>
            <pc:sldMk cId="1162808547" sldId="280"/>
            <ac:grpSpMk id="16" creationId="{2DB31E17-E562-4F82-98D0-858C84120F34}"/>
          </ac:grpSpMkLst>
        </pc:grpChg>
        <pc:grpChg chg="add del">
          <ac:chgData name="Nusrat" userId="1a06281c6235c005" providerId="LiveId" clId="{F5A0F1D1-E6B7-475F-A7C3-DC5C62F9FE38}" dt="2023-04-27T06:09:28.303" v="1516" actId="26606"/>
          <ac:grpSpMkLst>
            <pc:docMk/>
            <pc:sldMk cId="1162808547" sldId="280"/>
            <ac:grpSpMk id="31" creationId="{2DB31E17-E562-4F82-98D0-858C84120F34}"/>
          </ac:grpSpMkLst>
        </pc:grpChg>
        <pc:grpChg chg="add del">
          <ac:chgData name="Nusrat" userId="1a06281c6235c005" providerId="LiveId" clId="{F5A0F1D1-E6B7-475F-A7C3-DC5C62F9FE38}" dt="2023-04-27T06:09:31.564" v="1518" actId="26606"/>
          <ac:grpSpMkLst>
            <pc:docMk/>
            <pc:sldMk cId="1162808547" sldId="280"/>
            <ac:grpSpMk id="44" creationId="{749C117F-F390-437B-ADB0-57E87EFF34F5}"/>
          </ac:grpSpMkLst>
        </pc:grpChg>
        <pc:grpChg chg="add del">
          <ac:chgData name="Nusrat" userId="1a06281c6235c005" providerId="LiveId" clId="{F5A0F1D1-E6B7-475F-A7C3-DC5C62F9FE38}" dt="2023-04-27T06:09:31.564" v="1518" actId="26606"/>
          <ac:grpSpMkLst>
            <pc:docMk/>
            <pc:sldMk cId="1162808547" sldId="280"/>
            <ac:grpSpMk id="49" creationId="{CF1AA7F6-A589-4BC8-BC72-2CA6DC908398}"/>
          </ac:grpSpMkLst>
        </pc:grpChg>
        <pc:grpChg chg="add del">
          <ac:chgData name="Nusrat" userId="1a06281c6235c005" providerId="LiveId" clId="{F5A0F1D1-E6B7-475F-A7C3-DC5C62F9FE38}" dt="2023-04-27T06:09:34.870" v="1520" actId="26606"/>
          <ac:grpSpMkLst>
            <pc:docMk/>
            <pc:sldMk cId="1162808547" sldId="280"/>
            <ac:grpSpMk id="52" creationId="{A673C096-95AE-4644-B76C-1DF1B667DC44}"/>
          </ac:grpSpMkLst>
        </pc:grpChg>
        <pc:grpChg chg="add del">
          <ac:chgData name="Nusrat" userId="1a06281c6235c005" providerId="LiveId" clId="{F5A0F1D1-E6B7-475F-A7C3-DC5C62F9FE38}" dt="2023-04-27T06:09:40.869" v="1522" actId="26606"/>
          <ac:grpSpMkLst>
            <pc:docMk/>
            <pc:sldMk cId="1162808547" sldId="280"/>
            <ac:grpSpMk id="56" creationId="{749C117F-F390-437B-ADB0-57E87EFF34F5}"/>
          </ac:grpSpMkLst>
        </pc:grpChg>
        <pc:grpChg chg="add del">
          <ac:chgData name="Nusrat" userId="1a06281c6235c005" providerId="LiveId" clId="{F5A0F1D1-E6B7-475F-A7C3-DC5C62F9FE38}" dt="2023-04-27T06:09:40.869" v="1522" actId="26606"/>
          <ac:grpSpMkLst>
            <pc:docMk/>
            <pc:sldMk cId="1162808547" sldId="280"/>
            <ac:grpSpMk id="60" creationId="{1A96A522-1258-462E-AFC5-F5E3F14110E3}"/>
          </ac:grpSpMkLst>
        </pc:grpChg>
        <pc:grpChg chg="add del">
          <ac:chgData name="Nusrat" userId="1a06281c6235c005" providerId="LiveId" clId="{F5A0F1D1-E6B7-475F-A7C3-DC5C62F9FE38}" dt="2023-04-27T06:12:22.050" v="1558" actId="26606"/>
          <ac:grpSpMkLst>
            <pc:docMk/>
            <pc:sldMk cId="1162808547" sldId="280"/>
            <ac:grpSpMk id="65" creationId="{2DB31E17-E562-4F82-98D0-858C84120F34}"/>
          </ac:grpSpMkLst>
        </pc:grpChg>
        <pc:grpChg chg="add del">
          <ac:chgData name="Nusrat" userId="1a06281c6235c005" providerId="LiveId" clId="{F5A0F1D1-E6B7-475F-A7C3-DC5C62F9FE38}" dt="2023-04-27T06:11:58.948" v="1549" actId="26606"/>
          <ac:grpSpMkLst>
            <pc:docMk/>
            <pc:sldMk cId="1162808547" sldId="280"/>
            <ac:grpSpMk id="73" creationId="{3FEEE78B-6EC9-4EE6-B42A-C56FE0583E95}"/>
          </ac:grpSpMkLst>
        </pc:grpChg>
        <pc:grpChg chg="add del">
          <ac:chgData name="Nusrat" userId="1a06281c6235c005" providerId="LiveId" clId="{F5A0F1D1-E6B7-475F-A7C3-DC5C62F9FE38}" dt="2023-04-27T06:12:22.020" v="1557" actId="26606"/>
          <ac:grpSpMkLst>
            <pc:docMk/>
            <pc:sldMk cId="1162808547" sldId="280"/>
            <ac:grpSpMk id="75" creationId="{601FE7BE-30C9-47E1-AA23-7FC5DE0C9D35}"/>
          </ac:grpSpMkLst>
        </pc:grpChg>
        <pc:grpChg chg="add del">
          <ac:chgData name="Nusrat" userId="1a06281c6235c005" providerId="LiveId" clId="{F5A0F1D1-E6B7-475F-A7C3-DC5C62F9FE38}" dt="2023-04-27T06:11:58.948" v="1549" actId="26606"/>
          <ac:grpSpMkLst>
            <pc:docMk/>
            <pc:sldMk cId="1162808547" sldId="280"/>
            <ac:grpSpMk id="81" creationId="{46EE4FB9-7E41-4891-95F4-17C1C7506E9C}"/>
          </ac:grpSpMkLst>
        </pc:grpChg>
        <pc:grpChg chg="add del">
          <ac:chgData name="Nusrat" userId="1a06281c6235c005" providerId="LiveId" clId="{F5A0F1D1-E6B7-475F-A7C3-DC5C62F9FE38}" dt="2023-04-27T06:12:05.597" v="1551" actId="26606"/>
          <ac:grpSpMkLst>
            <pc:docMk/>
            <pc:sldMk cId="1162808547" sldId="280"/>
            <ac:grpSpMk id="83" creationId="{60BFC893-4B6A-49DA-9D35-814AA290F741}"/>
          </ac:grpSpMkLst>
        </pc:grpChg>
        <pc:grpChg chg="add del">
          <ac:chgData name="Nusrat" userId="1a06281c6235c005" providerId="LiveId" clId="{F5A0F1D1-E6B7-475F-A7C3-DC5C62F9FE38}" dt="2023-04-27T06:12:05.597" v="1551" actId="26606"/>
          <ac:grpSpMkLst>
            <pc:docMk/>
            <pc:sldMk cId="1162808547" sldId="280"/>
            <ac:grpSpMk id="90" creationId="{3FEEE78B-6EC9-4EE6-B42A-C56FE0583E95}"/>
          </ac:grpSpMkLst>
        </pc:grpChg>
        <pc:grpChg chg="add del">
          <ac:chgData name="Nusrat" userId="1a06281c6235c005" providerId="LiveId" clId="{F5A0F1D1-E6B7-475F-A7C3-DC5C62F9FE38}" dt="2023-04-27T06:12:14.195" v="1553" actId="26606"/>
          <ac:grpSpMkLst>
            <pc:docMk/>
            <pc:sldMk cId="1162808547" sldId="280"/>
            <ac:grpSpMk id="96" creationId="{3FEEE78B-6EC9-4EE6-B42A-C56FE0583E95}"/>
          </ac:grpSpMkLst>
        </pc:grpChg>
        <pc:grpChg chg="add del">
          <ac:chgData name="Nusrat" userId="1a06281c6235c005" providerId="LiveId" clId="{F5A0F1D1-E6B7-475F-A7C3-DC5C62F9FE38}" dt="2023-04-27T06:12:14.195" v="1553" actId="26606"/>
          <ac:grpSpMkLst>
            <pc:docMk/>
            <pc:sldMk cId="1162808547" sldId="280"/>
            <ac:grpSpMk id="99" creationId="{5A9D2DF9-10BF-4B1B-8A68-7DEBF30D67AE}"/>
          </ac:grpSpMkLst>
        </pc:grpChg>
        <pc:grpChg chg="add del">
          <ac:chgData name="Nusrat" userId="1a06281c6235c005" providerId="LiveId" clId="{F5A0F1D1-E6B7-475F-A7C3-DC5C62F9FE38}" dt="2023-04-27T06:12:18.685" v="1555" actId="26606"/>
          <ac:grpSpMkLst>
            <pc:docMk/>
            <pc:sldMk cId="1162808547" sldId="280"/>
            <ac:grpSpMk id="104" creationId="{3FEEE78B-6EC9-4EE6-B42A-C56FE0583E95}"/>
          </ac:grpSpMkLst>
        </pc:grpChg>
        <pc:grpChg chg="add del">
          <ac:chgData name="Nusrat" userId="1a06281c6235c005" providerId="LiveId" clId="{F5A0F1D1-E6B7-475F-A7C3-DC5C62F9FE38}" dt="2023-04-27T06:12:18.685" v="1555" actId="26606"/>
          <ac:grpSpMkLst>
            <pc:docMk/>
            <pc:sldMk cId="1162808547" sldId="280"/>
            <ac:grpSpMk id="107" creationId="{D8ABAA75-8BE1-497E-BA80-4528CB700457}"/>
          </ac:grpSpMkLst>
        </pc:grpChg>
        <pc:grpChg chg="add">
          <ac:chgData name="Nusrat" userId="1a06281c6235c005" providerId="LiveId" clId="{F5A0F1D1-E6B7-475F-A7C3-DC5C62F9FE38}" dt="2023-04-27T06:12:22.050" v="1558" actId="26606"/>
          <ac:grpSpMkLst>
            <pc:docMk/>
            <pc:sldMk cId="1162808547" sldId="280"/>
            <ac:grpSpMk id="116" creationId="{3FEEE78B-6EC9-4EE6-B42A-C56FE0583E95}"/>
          </ac:grpSpMkLst>
        </pc:grpChg>
        <pc:grpChg chg="add">
          <ac:chgData name="Nusrat" userId="1a06281c6235c005" providerId="LiveId" clId="{F5A0F1D1-E6B7-475F-A7C3-DC5C62F9FE38}" dt="2023-04-27T06:12:22.050" v="1558" actId="26606"/>
          <ac:grpSpMkLst>
            <pc:docMk/>
            <pc:sldMk cId="1162808547" sldId="280"/>
            <ac:grpSpMk id="119" creationId="{46EE4FB9-7E41-4891-95F4-17C1C7506E9C}"/>
          </ac:grpSpMkLst>
        </pc:grpChg>
        <pc:graphicFrameChg chg="del mod">
          <ac:chgData name="Nusrat" userId="1a06281c6235c005" providerId="LiveId" clId="{F5A0F1D1-E6B7-475F-A7C3-DC5C62F9FE38}" dt="2023-04-27T06:08:05.091" v="1488" actId="478"/>
          <ac:graphicFrameMkLst>
            <pc:docMk/>
            <pc:sldMk cId="1162808547" sldId="280"/>
            <ac:graphicFrameMk id="6" creationId="{F1837DC1-471F-C03F-4314-EBE2BE49D72A}"/>
          </ac:graphicFrameMkLst>
        </pc:graphicFrameChg>
        <pc:picChg chg="add mod ord">
          <ac:chgData name="Nusrat" userId="1a06281c6235c005" providerId="LiveId" clId="{F5A0F1D1-E6B7-475F-A7C3-DC5C62F9FE38}" dt="2023-04-29T03:07:56.450" v="2079" actId="14861"/>
          <ac:picMkLst>
            <pc:docMk/>
            <pc:sldMk cId="1162808547" sldId="280"/>
            <ac:picMk id="5" creationId="{27CDB58E-8932-052A-691B-D0DA9AD477ED}"/>
          </ac:picMkLst>
        </pc:picChg>
        <pc:picChg chg="add del">
          <ac:chgData name="Nusrat" userId="1a06281c6235c005" providerId="LiveId" clId="{F5A0F1D1-E6B7-475F-A7C3-DC5C62F9FE38}" dt="2023-04-27T06:09:03.753" v="1495" actId="22"/>
          <ac:picMkLst>
            <pc:docMk/>
            <pc:sldMk cId="1162808547" sldId="280"/>
            <ac:picMk id="8" creationId="{A180FC82-B2B5-68FC-F983-54C2D79B9CA2}"/>
          </ac:picMkLst>
        </pc:picChg>
        <pc:picChg chg="add mod ord">
          <ac:chgData name="Nusrat" userId="1a06281c6235c005" providerId="LiveId" clId="{F5A0F1D1-E6B7-475F-A7C3-DC5C62F9FE38}" dt="2023-04-29T03:08:18.653" v="2089" actId="14861"/>
          <ac:picMkLst>
            <pc:docMk/>
            <pc:sldMk cId="1162808547" sldId="280"/>
            <ac:picMk id="11" creationId="{4BBC2D0F-1DA6-DD09-1F9F-EEFFEAEA28A9}"/>
          </ac:picMkLst>
        </pc:picChg>
        <pc:picChg chg="add mod">
          <ac:chgData name="Nusrat" userId="1a06281c6235c005" providerId="LiveId" clId="{F5A0F1D1-E6B7-475F-A7C3-DC5C62F9FE38}" dt="2023-04-29T03:08:09.802" v="2084" actId="14861"/>
          <ac:picMkLst>
            <pc:docMk/>
            <pc:sldMk cId="1162808547" sldId="280"/>
            <ac:picMk id="26" creationId="{90E5C2DA-3B86-7547-2DF5-36CA16B99CF9}"/>
          </ac:picMkLst>
        </pc:picChg>
        <pc:cxnChg chg="add del">
          <ac:chgData name="Nusrat" userId="1a06281c6235c005" providerId="LiveId" clId="{F5A0F1D1-E6B7-475F-A7C3-DC5C62F9FE38}" dt="2023-04-27T06:09:40.888" v="1523" actId="26606"/>
          <ac:cxnSpMkLst>
            <pc:docMk/>
            <pc:sldMk cId="1162808547" sldId="280"/>
            <ac:cxnSpMk id="24" creationId="{FD2308B7-2829-44DD-B213-27EEBDED1411}"/>
          </ac:cxnSpMkLst>
        </pc:cxnChg>
        <pc:cxnChg chg="add del">
          <ac:chgData name="Nusrat" userId="1a06281c6235c005" providerId="LiveId" clId="{F5A0F1D1-E6B7-475F-A7C3-DC5C62F9FE38}" dt="2023-04-27T06:09:31.564" v="1518" actId="26606"/>
          <ac:cxnSpMkLst>
            <pc:docMk/>
            <pc:sldMk cId="1162808547" sldId="280"/>
            <ac:cxnSpMk id="35" creationId="{20742BC3-654B-4E41-9A6A-73A42E477639}"/>
          </ac:cxnSpMkLst>
        </pc:cxnChg>
        <pc:cxnChg chg="add del">
          <ac:chgData name="Nusrat" userId="1a06281c6235c005" providerId="LiveId" clId="{F5A0F1D1-E6B7-475F-A7C3-DC5C62F9FE38}" dt="2023-04-27T06:09:28.303" v="1516" actId="26606"/>
          <ac:cxnSpMkLst>
            <pc:docMk/>
            <pc:sldMk cId="1162808547" sldId="280"/>
            <ac:cxnSpMk id="39" creationId="{FD2308B7-2829-44DD-B213-27EEBDED1411}"/>
          </ac:cxnSpMkLst>
        </pc:cxnChg>
        <pc:cxnChg chg="add del">
          <ac:chgData name="Nusrat" userId="1a06281c6235c005" providerId="LiveId" clId="{F5A0F1D1-E6B7-475F-A7C3-DC5C62F9FE38}" dt="2023-04-27T06:09:31.564" v="1518" actId="26606"/>
          <ac:cxnSpMkLst>
            <pc:docMk/>
            <pc:sldMk cId="1162808547" sldId="280"/>
            <ac:cxnSpMk id="47" creationId="{997356D0-D934-42B9-8291-DF34A3AC0CFE}"/>
          </ac:cxnSpMkLst>
        </pc:cxnChg>
        <pc:cxnChg chg="add del">
          <ac:chgData name="Nusrat" userId="1a06281c6235c005" providerId="LiveId" clId="{F5A0F1D1-E6B7-475F-A7C3-DC5C62F9FE38}" dt="2023-04-27T06:09:34.870" v="1520" actId="26606"/>
          <ac:cxnSpMkLst>
            <pc:docMk/>
            <pc:sldMk cId="1162808547" sldId="280"/>
            <ac:cxnSpMk id="54" creationId="{2BE880E9-2B86-4CDB-B5B7-308745CDD19D}"/>
          </ac:cxnSpMkLst>
        </pc:cxnChg>
        <pc:cxnChg chg="add del">
          <ac:chgData name="Nusrat" userId="1a06281c6235c005" providerId="LiveId" clId="{F5A0F1D1-E6B7-475F-A7C3-DC5C62F9FE38}" dt="2023-04-27T06:09:40.869" v="1522" actId="26606"/>
          <ac:cxnSpMkLst>
            <pc:docMk/>
            <pc:sldMk cId="1162808547" sldId="280"/>
            <ac:cxnSpMk id="58" creationId="{20742BC3-654B-4E41-9A6A-73A42E477639}"/>
          </ac:cxnSpMkLst>
        </pc:cxnChg>
        <pc:cxnChg chg="add del">
          <ac:chgData name="Nusrat" userId="1a06281c6235c005" providerId="LiveId" clId="{F5A0F1D1-E6B7-475F-A7C3-DC5C62F9FE38}" dt="2023-04-27T06:09:40.869" v="1522" actId="26606"/>
          <ac:cxnSpMkLst>
            <pc:docMk/>
            <pc:sldMk cId="1162808547" sldId="280"/>
            <ac:cxnSpMk id="62" creationId="{4231BC86-8965-4F95-9FD9-76313A7D601B}"/>
          </ac:cxnSpMkLst>
        </pc:cxnChg>
        <pc:cxnChg chg="add del">
          <ac:chgData name="Nusrat" userId="1a06281c6235c005" providerId="LiveId" clId="{F5A0F1D1-E6B7-475F-A7C3-DC5C62F9FE38}" dt="2023-04-27T06:12:22.050" v="1558" actId="26606"/>
          <ac:cxnSpMkLst>
            <pc:docMk/>
            <pc:sldMk cId="1162808547" sldId="280"/>
            <ac:cxnSpMk id="68" creationId="{FD2308B7-2829-44DD-B213-27EEBDED1411}"/>
          </ac:cxnSpMkLst>
        </pc:cxnChg>
        <pc:cxnChg chg="add del">
          <ac:chgData name="Nusrat" userId="1a06281c6235c005" providerId="LiveId" clId="{F5A0F1D1-E6B7-475F-A7C3-DC5C62F9FE38}" dt="2023-04-27T06:11:58.948" v="1549" actId="26606"/>
          <ac:cxnSpMkLst>
            <pc:docMk/>
            <pc:sldMk cId="1162808547" sldId="280"/>
            <ac:cxnSpMk id="79" creationId="{A82A5FDC-0CB0-426A-A974-5B7A646F2EC1}"/>
          </ac:cxnSpMkLst>
        </pc:cxnChg>
        <pc:cxnChg chg="add del">
          <ac:chgData name="Nusrat" userId="1a06281c6235c005" providerId="LiveId" clId="{F5A0F1D1-E6B7-475F-A7C3-DC5C62F9FE38}" dt="2023-04-27T06:11:58.948" v="1549" actId="26606"/>
          <ac:cxnSpMkLst>
            <pc:docMk/>
            <pc:sldMk cId="1162808547" sldId="280"/>
            <ac:cxnSpMk id="87" creationId="{CF701DD5-8993-46EC-941C-86DD0188E23A}"/>
          </ac:cxnSpMkLst>
        </pc:cxnChg>
        <pc:cxnChg chg="add del">
          <ac:chgData name="Nusrat" userId="1a06281c6235c005" providerId="LiveId" clId="{F5A0F1D1-E6B7-475F-A7C3-DC5C62F9FE38}" dt="2023-04-27T06:12:05.597" v="1551" actId="26606"/>
          <ac:cxnSpMkLst>
            <pc:docMk/>
            <pc:sldMk cId="1162808547" sldId="280"/>
            <ac:cxnSpMk id="91" creationId="{5714A049-40FE-4FF6-9176-06ADCD274E2E}"/>
          </ac:cxnSpMkLst>
        </pc:cxnChg>
        <pc:cxnChg chg="add del">
          <ac:chgData name="Nusrat" userId="1a06281c6235c005" providerId="LiveId" clId="{F5A0F1D1-E6B7-475F-A7C3-DC5C62F9FE38}" dt="2023-04-27T06:12:05.597" v="1551" actId="26606"/>
          <ac:cxnSpMkLst>
            <pc:docMk/>
            <pc:sldMk cId="1162808547" sldId="280"/>
            <ac:cxnSpMk id="92" creationId="{A82A5FDC-0CB0-426A-A974-5B7A646F2EC1}"/>
          </ac:cxnSpMkLst>
        </pc:cxnChg>
        <pc:cxnChg chg="add del">
          <ac:chgData name="Nusrat" userId="1a06281c6235c005" providerId="LiveId" clId="{F5A0F1D1-E6B7-475F-A7C3-DC5C62F9FE38}" dt="2023-04-27T06:12:14.195" v="1553" actId="26606"/>
          <ac:cxnSpMkLst>
            <pc:docMk/>
            <pc:sldMk cId="1162808547" sldId="280"/>
            <ac:cxnSpMk id="97" creationId="{A82A5FDC-0CB0-426A-A974-5B7A646F2EC1}"/>
          </ac:cxnSpMkLst>
        </pc:cxnChg>
        <pc:cxnChg chg="add del">
          <ac:chgData name="Nusrat" userId="1a06281c6235c005" providerId="LiveId" clId="{F5A0F1D1-E6B7-475F-A7C3-DC5C62F9FE38}" dt="2023-04-27T06:12:14.195" v="1553" actId="26606"/>
          <ac:cxnSpMkLst>
            <pc:docMk/>
            <pc:sldMk cId="1162808547" sldId="280"/>
            <ac:cxnSpMk id="101" creationId="{4BBC6D20-A739-404C-8726-F1F1A2723A49}"/>
          </ac:cxnSpMkLst>
        </pc:cxnChg>
        <pc:cxnChg chg="add del">
          <ac:chgData name="Nusrat" userId="1a06281c6235c005" providerId="LiveId" clId="{F5A0F1D1-E6B7-475F-A7C3-DC5C62F9FE38}" dt="2023-04-27T06:12:18.685" v="1555" actId="26606"/>
          <ac:cxnSpMkLst>
            <pc:docMk/>
            <pc:sldMk cId="1162808547" sldId="280"/>
            <ac:cxnSpMk id="105" creationId="{A82A5FDC-0CB0-426A-A974-5B7A646F2EC1}"/>
          </ac:cxnSpMkLst>
        </pc:cxnChg>
        <pc:cxnChg chg="add del">
          <ac:chgData name="Nusrat" userId="1a06281c6235c005" providerId="LiveId" clId="{F5A0F1D1-E6B7-475F-A7C3-DC5C62F9FE38}" dt="2023-04-27T06:12:18.685" v="1555" actId="26606"/>
          <ac:cxnSpMkLst>
            <pc:docMk/>
            <pc:sldMk cId="1162808547" sldId="280"/>
            <ac:cxnSpMk id="110" creationId="{FD3ED81E-0439-46B8-953E-2598D0D76E77}"/>
          </ac:cxnSpMkLst>
        </pc:cxnChg>
        <pc:cxnChg chg="add del">
          <ac:chgData name="Nusrat" userId="1a06281c6235c005" providerId="LiveId" clId="{F5A0F1D1-E6B7-475F-A7C3-DC5C62F9FE38}" dt="2023-04-27T06:12:22.020" v="1557" actId="26606"/>
          <ac:cxnSpMkLst>
            <pc:docMk/>
            <pc:sldMk cId="1162808547" sldId="280"/>
            <ac:cxnSpMk id="114" creationId="{1F510FDE-DE95-4B70-9D1C-7214BFCC3457}"/>
          </ac:cxnSpMkLst>
        </pc:cxnChg>
        <pc:cxnChg chg="add">
          <ac:chgData name="Nusrat" userId="1a06281c6235c005" providerId="LiveId" clId="{F5A0F1D1-E6B7-475F-A7C3-DC5C62F9FE38}" dt="2023-04-27T06:12:22.050" v="1558" actId="26606"/>
          <ac:cxnSpMkLst>
            <pc:docMk/>
            <pc:sldMk cId="1162808547" sldId="280"/>
            <ac:cxnSpMk id="118" creationId="{A82A5FDC-0CB0-426A-A974-5B7A646F2EC1}"/>
          </ac:cxnSpMkLst>
        </pc:cxnChg>
        <pc:cxnChg chg="add">
          <ac:chgData name="Nusrat" userId="1a06281c6235c005" providerId="LiveId" clId="{F5A0F1D1-E6B7-475F-A7C3-DC5C62F9FE38}" dt="2023-04-27T06:12:22.050" v="1558" actId="26606"/>
          <ac:cxnSpMkLst>
            <pc:docMk/>
            <pc:sldMk cId="1162808547" sldId="280"/>
            <ac:cxnSpMk id="121" creationId="{CF701DD5-8993-46EC-941C-86DD0188E23A}"/>
          </ac:cxnSpMkLst>
        </pc:cxnChg>
      </pc:sldChg>
      <pc:sldChg chg="modSp add mod">
        <pc:chgData name="Nusrat" userId="1a06281c6235c005" providerId="LiveId" clId="{F5A0F1D1-E6B7-475F-A7C3-DC5C62F9FE38}" dt="2023-05-04T04:50:58.999" v="3247"/>
        <pc:sldMkLst>
          <pc:docMk/>
          <pc:sldMk cId="2268810308" sldId="281"/>
        </pc:sldMkLst>
        <pc:spChg chg="mod">
          <ac:chgData name="Nusrat" userId="1a06281c6235c005" providerId="LiveId" clId="{F5A0F1D1-E6B7-475F-A7C3-DC5C62F9FE38}" dt="2023-05-04T04:46:49.380" v="3182" actId="20577"/>
          <ac:spMkLst>
            <pc:docMk/>
            <pc:sldMk cId="2268810308" sldId="281"/>
            <ac:spMk id="2" creationId="{65735178-00DA-C554-B416-4BFA887D76A8}"/>
          </ac:spMkLst>
        </pc:spChg>
        <pc:spChg chg="mod">
          <ac:chgData name="Nusrat" userId="1a06281c6235c005" providerId="LiveId" clId="{F5A0F1D1-E6B7-475F-A7C3-DC5C62F9FE38}" dt="2023-05-04T04:50:58.999" v="3247"/>
          <ac:spMkLst>
            <pc:docMk/>
            <pc:sldMk cId="2268810308" sldId="281"/>
            <ac:spMk id="3" creationId="{ABEEFDC8-4F60-3A92-9E3F-FAD9DE74961F}"/>
          </ac:spMkLst>
        </pc:spChg>
      </pc:sldChg>
      <pc:sldChg chg="addSp delSp modSp add mod modNotesTx">
        <pc:chgData name="Nusrat" userId="1a06281c6235c005" providerId="LiveId" clId="{F5A0F1D1-E6B7-475F-A7C3-DC5C62F9FE38}" dt="2023-05-04T05:29:05.981" v="3287" actId="20577"/>
        <pc:sldMkLst>
          <pc:docMk/>
          <pc:sldMk cId="11475857" sldId="282"/>
        </pc:sldMkLst>
        <pc:spChg chg="add del">
          <ac:chgData name="Nusrat" userId="1a06281c6235c005" providerId="LiveId" clId="{F5A0F1D1-E6B7-475F-A7C3-DC5C62F9FE38}" dt="2023-05-04T05:29:00.004" v="3277" actId="22"/>
          <ac:spMkLst>
            <pc:docMk/>
            <pc:sldMk cId="11475857" sldId="282"/>
            <ac:spMk id="4" creationId="{5B6D61E1-5D24-EC9F-B1FB-E046E5A10325}"/>
          </ac:spMkLst>
        </pc:spChg>
        <pc:spChg chg="mod">
          <ac:chgData name="Nusrat" userId="1a06281c6235c005" providerId="LiveId" clId="{F5A0F1D1-E6B7-475F-A7C3-DC5C62F9FE38}" dt="2023-05-04T05:07:34.162" v="3275" actId="5793"/>
          <ac:spMkLst>
            <pc:docMk/>
            <pc:sldMk cId="11475857" sldId="282"/>
            <ac:spMk id="6" creationId="{1991E484-02A2-1223-35AC-4DF4D683EFD4}"/>
          </ac:spMkLst>
        </pc:spChg>
      </pc:sldChg>
      <pc:sldChg chg="add del">
        <pc:chgData name="Nusrat" userId="1a06281c6235c005" providerId="LiveId" clId="{F5A0F1D1-E6B7-475F-A7C3-DC5C62F9FE38}" dt="2023-05-04T05:05:58.454" v="3249" actId="2696"/>
        <pc:sldMkLst>
          <pc:docMk/>
          <pc:sldMk cId="2408228505" sldId="282"/>
        </pc:sldMkLst>
      </pc:sldChg>
      <pc:sldChg chg="modSp new mod">
        <pc:chgData name="Nusrat" userId="1a06281c6235c005" providerId="LiveId" clId="{F5A0F1D1-E6B7-475F-A7C3-DC5C62F9FE38}" dt="2023-05-04T05:41:58.519" v="3312" actId="113"/>
        <pc:sldMkLst>
          <pc:docMk/>
          <pc:sldMk cId="2430071333" sldId="283"/>
        </pc:sldMkLst>
        <pc:spChg chg="mod">
          <ac:chgData name="Nusrat" userId="1a06281c6235c005" providerId="LiveId" clId="{F5A0F1D1-E6B7-475F-A7C3-DC5C62F9FE38}" dt="2023-05-04T05:41:50.087" v="3297" actId="20577"/>
          <ac:spMkLst>
            <pc:docMk/>
            <pc:sldMk cId="2430071333" sldId="283"/>
            <ac:spMk id="2" creationId="{FCED916B-85AB-F2D5-CE62-D742C6A181B9}"/>
          </ac:spMkLst>
        </pc:spChg>
        <pc:spChg chg="mod">
          <ac:chgData name="Nusrat" userId="1a06281c6235c005" providerId="LiveId" clId="{F5A0F1D1-E6B7-475F-A7C3-DC5C62F9FE38}" dt="2023-05-04T05:41:58.519" v="3312" actId="113"/>
          <ac:spMkLst>
            <pc:docMk/>
            <pc:sldMk cId="2430071333" sldId="283"/>
            <ac:spMk id="3" creationId="{E8FD300F-5CB3-4E0D-89E1-4AE7B8805EFB}"/>
          </ac:spMkLst>
        </pc:spChg>
      </pc:sldChg>
    </pc:docChg>
  </pc:docChgLst>
  <pc:docChgLst>
    <pc:chgData name="Nusrat" userId="1a06281c6235c005" providerId="LiveId" clId="{5699B18B-C4DB-4511-8584-1BB1068A3FFA}"/>
    <pc:docChg chg="undo redo custSel addSld delSld modSld sldOrd">
      <pc:chgData name="Nusrat" userId="1a06281c6235c005" providerId="LiveId" clId="{5699B18B-C4DB-4511-8584-1BB1068A3FFA}" dt="2023-03-23T22:43:18.888" v="2580" actId="255"/>
      <pc:docMkLst>
        <pc:docMk/>
      </pc:docMkLst>
      <pc:sldChg chg="modSp new mod">
        <pc:chgData name="Nusrat" userId="1a06281c6235c005" providerId="LiveId" clId="{5699B18B-C4DB-4511-8584-1BB1068A3FFA}" dt="2023-03-22T22:23:32.301" v="332"/>
        <pc:sldMkLst>
          <pc:docMk/>
          <pc:sldMk cId="2963874538" sldId="256"/>
        </pc:sldMkLst>
        <pc:spChg chg="mod">
          <ac:chgData name="Nusrat" userId="1a06281c6235c005" providerId="LiveId" clId="{5699B18B-C4DB-4511-8584-1BB1068A3FFA}" dt="2023-03-22T22:23:32.301" v="332"/>
          <ac:spMkLst>
            <pc:docMk/>
            <pc:sldMk cId="2963874538" sldId="256"/>
            <ac:spMk id="2" creationId="{B6CCF729-0665-1A6F-9440-641BB793FA49}"/>
          </ac:spMkLst>
        </pc:spChg>
        <pc:spChg chg="mod">
          <ac:chgData name="Nusrat" userId="1a06281c6235c005" providerId="LiveId" clId="{5699B18B-C4DB-4511-8584-1BB1068A3FFA}" dt="2023-03-22T22:23:32.301" v="332"/>
          <ac:spMkLst>
            <pc:docMk/>
            <pc:sldMk cId="2963874538" sldId="256"/>
            <ac:spMk id="3" creationId="{4FA790A4-903F-91D9-0733-38487BC9B97E}"/>
          </ac:spMkLst>
        </pc:spChg>
      </pc:sldChg>
      <pc:sldChg chg="modSp new mod">
        <pc:chgData name="Nusrat" userId="1a06281c6235c005" providerId="LiveId" clId="{5699B18B-C4DB-4511-8584-1BB1068A3FFA}" dt="2023-03-23T20:15:26.935" v="2555" actId="20577"/>
        <pc:sldMkLst>
          <pc:docMk/>
          <pc:sldMk cId="2922407002" sldId="257"/>
        </pc:sldMkLst>
        <pc:spChg chg="mod">
          <ac:chgData name="Nusrat" userId="1a06281c6235c005" providerId="LiveId" clId="{5699B18B-C4DB-4511-8584-1BB1068A3FFA}" dt="2023-03-22T22:23:32.301" v="332"/>
          <ac:spMkLst>
            <pc:docMk/>
            <pc:sldMk cId="2922407002" sldId="257"/>
            <ac:spMk id="2" creationId="{65735178-00DA-C554-B416-4BFA887D76A8}"/>
          </ac:spMkLst>
        </pc:spChg>
        <pc:spChg chg="mod">
          <ac:chgData name="Nusrat" userId="1a06281c6235c005" providerId="LiveId" clId="{5699B18B-C4DB-4511-8584-1BB1068A3FFA}" dt="2023-03-23T20:15:26.935" v="2555" actId="20577"/>
          <ac:spMkLst>
            <pc:docMk/>
            <pc:sldMk cId="2922407002" sldId="257"/>
            <ac:spMk id="3" creationId="{ABEEFDC8-4F60-3A92-9E3F-FAD9DE74961F}"/>
          </ac:spMkLst>
        </pc:spChg>
      </pc:sldChg>
      <pc:sldChg chg="modSp new mod">
        <pc:chgData name="Nusrat" userId="1a06281c6235c005" providerId="LiveId" clId="{5699B18B-C4DB-4511-8584-1BB1068A3FFA}" dt="2023-03-22T22:23:32.301" v="332"/>
        <pc:sldMkLst>
          <pc:docMk/>
          <pc:sldMk cId="2689823970" sldId="258"/>
        </pc:sldMkLst>
        <pc:spChg chg="mod">
          <ac:chgData name="Nusrat" userId="1a06281c6235c005" providerId="LiveId" clId="{5699B18B-C4DB-4511-8584-1BB1068A3FFA}" dt="2023-03-22T22:23:32.301" v="332"/>
          <ac:spMkLst>
            <pc:docMk/>
            <pc:sldMk cId="2689823970" sldId="258"/>
            <ac:spMk id="2" creationId="{1372F55F-4638-814D-1786-158E2BF3A48F}"/>
          </ac:spMkLst>
        </pc:spChg>
        <pc:spChg chg="mod">
          <ac:chgData name="Nusrat" userId="1a06281c6235c005" providerId="LiveId" clId="{5699B18B-C4DB-4511-8584-1BB1068A3FFA}" dt="2023-03-22T22:23:32.301" v="332"/>
          <ac:spMkLst>
            <pc:docMk/>
            <pc:sldMk cId="2689823970" sldId="258"/>
            <ac:spMk id="3" creationId="{CDBDFD28-7D89-D6AF-E836-F482F0872909}"/>
          </ac:spMkLst>
        </pc:spChg>
      </pc:sldChg>
      <pc:sldChg chg="addSp delSp modSp new del mod setBg delDesignElem">
        <pc:chgData name="Nusrat" userId="1a06281c6235c005" providerId="LiveId" clId="{5699B18B-C4DB-4511-8584-1BB1068A3FFA}" dt="2023-03-22T22:26:08.486" v="377" actId="2696"/>
        <pc:sldMkLst>
          <pc:docMk/>
          <pc:sldMk cId="1105674796" sldId="259"/>
        </pc:sldMkLst>
        <pc:spChg chg="mod">
          <ac:chgData name="Nusrat" userId="1a06281c6235c005" providerId="LiveId" clId="{5699B18B-C4DB-4511-8584-1BB1068A3FFA}" dt="2023-03-22T22:21:41.150" v="323" actId="26606"/>
          <ac:spMkLst>
            <pc:docMk/>
            <pc:sldMk cId="1105674796" sldId="259"/>
            <ac:spMk id="2" creationId="{F83BC5C4-154D-1A90-4572-3DFCF39E1CBD}"/>
          </ac:spMkLst>
        </pc:spChg>
        <pc:spChg chg="add del">
          <ac:chgData name="Nusrat" userId="1a06281c6235c005" providerId="LiveId" clId="{5699B18B-C4DB-4511-8584-1BB1068A3FFA}" dt="2023-03-22T22:21:41.150" v="323" actId="26606"/>
          <ac:spMkLst>
            <pc:docMk/>
            <pc:sldMk cId="1105674796" sldId="259"/>
            <ac:spMk id="3" creationId="{6DB39C56-49DB-1AB2-686F-6935D9B697CF}"/>
          </ac:spMkLst>
        </pc:spChg>
        <pc:spChg chg="add del">
          <ac:chgData name="Nusrat" userId="1a06281c6235c005" providerId="LiveId" clId="{5699B18B-C4DB-4511-8584-1BB1068A3FFA}" dt="2023-03-22T22:21:41.147" v="322" actId="26606"/>
          <ac:spMkLst>
            <pc:docMk/>
            <pc:sldMk cId="1105674796" sldId="259"/>
            <ac:spMk id="12" creationId="{A8384FB5-9ADC-4DDC-881B-597D56F5B15D}"/>
          </ac:spMkLst>
        </pc:spChg>
        <pc:spChg chg="add del">
          <ac:chgData name="Nusrat" userId="1a06281c6235c005" providerId="LiveId" clId="{5699B18B-C4DB-4511-8584-1BB1068A3FFA}" dt="2023-03-22T22:21:41.147" v="322" actId="26606"/>
          <ac:spMkLst>
            <pc:docMk/>
            <pc:sldMk cId="1105674796" sldId="259"/>
            <ac:spMk id="14" creationId="{1199E1B1-A8C0-4FE8-A5A8-1CB41D69F857}"/>
          </ac:spMkLst>
        </pc:spChg>
        <pc:spChg chg="add del">
          <ac:chgData name="Nusrat" userId="1a06281c6235c005" providerId="LiveId" clId="{5699B18B-C4DB-4511-8584-1BB1068A3FFA}" dt="2023-03-22T22:21:41.147" v="322" actId="26606"/>
          <ac:spMkLst>
            <pc:docMk/>
            <pc:sldMk cId="1105674796" sldId="259"/>
            <ac:spMk id="16" creationId="{84A8DE83-DE75-4B41-9DB4-A7EC0B0DEC0B}"/>
          </ac:spMkLst>
        </pc:spChg>
        <pc:spChg chg="add del">
          <ac:chgData name="Nusrat" userId="1a06281c6235c005" providerId="LiveId" clId="{5699B18B-C4DB-4511-8584-1BB1068A3FFA}" dt="2023-03-22T22:21:41.147" v="322" actId="26606"/>
          <ac:spMkLst>
            <pc:docMk/>
            <pc:sldMk cId="1105674796" sldId="259"/>
            <ac:spMk id="18" creationId="{A7009A0A-BEF5-4EAC-AF15-E4F9F002E239}"/>
          </ac:spMkLst>
        </pc:spChg>
        <pc:spChg chg="add del">
          <ac:chgData name="Nusrat" userId="1a06281c6235c005" providerId="LiveId" clId="{5699B18B-C4DB-4511-8584-1BB1068A3FFA}" dt="2023-03-22T22:23:32.301" v="332"/>
          <ac:spMkLst>
            <pc:docMk/>
            <pc:sldMk cId="1105674796" sldId="259"/>
            <ac:spMk id="20" creationId="{A4AC5506-6312-4701-8D3C-40187889A947}"/>
          </ac:spMkLst>
        </pc:spChg>
        <pc:picChg chg="add del mod ord">
          <ac:chgData name="Nusrat" userId="1a06281c6235c005" providerId="LiveId" clId="{5699B18B-C4DB-4511-8584-1BB1068A3FFA}" dt="2023-03-22T22:21:31.109" v="319" actId="22"/>
          <ac:picMkLst>
            <pc:docMk/>
            <pc:sldMk cId="1105674796" sldId="259"/>
            <ac:picMk id="5" creationId="{1E27F2CF-7571-2AF2-68A3-405D2043FE33}"/>
          </ac:picMkLst>
        </pc:picChg>
        <pc:picChg chg="add mod">
          <ac:chgData name="Nusrat" userId="1a06281c6235c005" providerId="LiveId" clId="{5699B18B-C4DB-4511-8584-1BB1068A3FFA}" dt="2023-03-22T22:21:41.150" v="323" actId="26606"/>
          <ac:picMkLst>
            <pc:docMk/>
            <pc:sldMk cId="1105674796" sldId="259"/>
            <ac:picMk id="7" creationId="{371B3C86-51C2-4698-0D7E-1CD6C3E752BA}"/>
          </ac:picMkLst>
        </pc:picChg>
      </pc:sldChg>
      <pc:sldChg chg="addSp delSp modSp new mod">
        <pc:chgData name="Nusrat" userId="1a06281c6235c005" providerId="LiveId" clId="{5699B18B-C4DB-4511-8584-1BB1068A3FFA}" dt="2023-03-23T16:16:27.709" v="1492" actId="1076"/>
        <pc:sldMkLst>
          <pc:docMk/>
          <pc:sldMk cId="3342496074" sldId="260"/>
        </pc:sldMkLst>
        <pc:spChg chg="mod">
          <ac:chgData name="Nusrat" userId="1a06281c6235c005" providerId="LiveId" clId="{5699B18B-C4DB-4511-8584-1BB1068A3FFA}" dt="2023-03-22T22:26:22.201" v="386" actId="20577"/>
          <ac:spMkLst>
            <pc:docMk/>
            <pc:sldMk cId="3342496074" sldId="260"/>
            <ac:spMk id="2" creationId="{9F7B776F-2858-E375-8FB7-E42B5EB79A80}"/>
          </ac:spMkLst>
        </pc:spChg>
        <pc:spChg chg="del">
          <ac:chgData name="Nusrat" userId="1a06281c6235c005" providerId="LiveId" clId="{5699B18B-C4DB-4511-8584-1BB1068A3FFA}" dt="2023-03-22T22:26:16.625" v="379"/>
          <ac:spMkLst>
            <pc:docMk/>
            <pc:sldMk cId="3342496074" sldId="260"/>
            <ac:spMk id="3" creationId="{B7A4D6B6-29BF-7330-7BC9-0CED55AD6672}"/>
          </ac:spMkLst>
        </pc:spChg>
        <pc:spChg chg="add del mod">
          <ac:chgData name="Nusrat" userId="1a06281c6235c005" providerId="LiveId" clId="{5699B18B-C4DB-4511-8584-1BB1068A3FFA}" dt="2023-03-23T16:09:42.919" v="1404" actId="3680"/>
          <ac:spMkLst>
            <pc:docMk/>
            <pc:sldMk cId="3342496074" sldId="260"/>
            <ac:spMk id="6" creationId="{29014CD4-C0BF-65BF-43DF-50D2DC001DDF}"/>
          </ac:spMkLst>
        </pc:spChg>
        <pc:graphicFrameChg chg="add mod ord modGraphic">
          <ac:chgData name="Nusrat" userId="1a06281c6235c005" providerId="LiveId" clId="{5699B18B-C4DB-4511-8584-1BB1068A3FFA}" dt="2023-03-23T16:16:16.475" v="1490" actId="20577"/>
          <ac:graphicFrameMkLst>
            <pc:docMk/>
            <pc:sldMk cId="3342496074" sldId="260"/>
            <ac:graphicFrameMk id="7" creationId="{233F2BCE-AAB1-F958-C6CB-3153EF766AA3}"/>
          </ac:graphicFrameMkLst>
        </pc:graphicFrameChg>
        <pc:picChg chg="add del mod">
          <ac:chgData name="Nusrat" userId="1a06281c6235c005" providerId="LiveId" clId="{5699B18B-C4DB-4511-8584-1BB1068A3FFA}" dt="2023-03-23T16:09:33.698" v="1403" actId="478"/>
          <ac:picMkLst>
            <pc:docMk/>
            <pc:sldMk cId="3342496074" sldId="260"/>
            <ac:picMk id="4" creationId="{DBA9CDB1-8342-92E5-8EF0-5D8A3D2B2A8B}"/>
          </ac:picMkLst>
        </pc:picChg>
        <pc:picChg chg="add del mod">
          <ac:chgData name="Nusrat" userId="1a06281c6235c005" providerId="LiveId" clId="{5699B18B-C4DB-4511-8584-1BB1068A3FFA}" dt="2023-03-23T16:11:50.211" v="1414" actId="478"/>
          <ac:picMkLst>
            <pc:docMk/>
            <pc:sldMk cId="3342496074" sldId="260"/>
            <ac:picMk id="9" creationId="{CD9A058C-018C-0182-FD12-12990B29F8F0}"/>
          </ac:picMkLst>
        </pc:picChg>
        <pc:picChg chg="add del mod">
          <ac:chgData name="Nusrat" userId="1a06281c6235c005" providerId="LiveId" clId="{5699B18B-C4DB-4511-8584-1BB1068A3FFA}" dt="2023-03-23T16:11:48.913" v="1413" actId="478"/>
          <ac:picMkLst>
            <pc:docMk/>
            <pc:sldMk cId="3342496074" sldId="260"/>
            <ac:picMk id="11" creationId="{40D7E61D-C8F7-09D1-8E90-2A816FBA97A6}"/>
          </ac:picMkLst>
        </pc:picChg>
        <pc:picChg chg="add mod">
          <ac:chgData name="Nusrat" userId="1a06281c6235c005" providerId="LiveId" clId="{5699B18B-C4DB-4511-8584-1BB1068A3FFA}" dt="2023-03-23T16:16:27.709" v="1492" actId="1076"/>
          <ac:picMkLst>
            <pc:docMk/>
            <pc:sldMk cId="3342496074" sldId="260"/>
            <ac:picMk id="13" creationId="{79DE3E58-0562-CFCB-CA39-F8C37F1C611B}"/>
          </ac:picMkLst>
        </pc:picChg>
      </pc:sldChg>
      <pc:sldChg chg="modSp new mod">
        <pc:chgData name="Nusrat" userId="1a06281c6235c005" providerId="LiveId" clId="{5699B18B-C4DB-4511-8584-1BB1068A3FFA}" dt="2023-03-23T20:41:31.176" v="2574"/>
        <pc:sldMkLst>
          <pc:docMk/>
          <pc:sldMk cId="3932750782" sldId="261"/>
        </pc:sldMkLst>
        <pc:spChg chg="mod">
          <ac:chgData name="Nusrat" userId="1a06281c6235c005" providerId="LiveId" clId="{5699B18B-C4DB-4511-8584-1BB1068A3FFA}" dt="2023-03-22T22:25:24.517" v="349" actId="20577"/>
          <ac:spMkLst>
            <pc:docMk/>
            <pc:sldMk cId="3932750782" sldId="261"/>
            <ac:spMk id="2" creationId="{286CC624-2435-FE5A-6426-C768B139079B}"/>
          </ac:spMkLst>
        </pc:spChg>
        <pc:spChg chg="mod">
          <ac:chgData name="Nusrat" userId="1a06281c6235c005" providerId="LiveId" clId="{5699B18B-C4DB-4511-8584-1BB1068A3FFA}" dt="2023-03-23T20:41:31.176" v="2574"/>
          <ac:spMkLst>
            <pc:docMk/>
            <pc:sldMk cId="3932750782" sldId="261"/>
            <ac:spMk id="3" creationId="{79198A46-1FDA-86B2-3F60-9A3CCF7A7FEB}"/>
          </ac:spMkLst>
        </pc:spChg>
      </pc:sldChg>
      <pc:sldChg chg="modSp new del mod">
        <pc:chgData name="Nusrat" userId="1a06281c6235c005" providerId="LiveId" clId="{5699B18B-C4DB-4511-8584-1BB1068A3FFA}" dt="2023-03-22T22:28:20.889" v="441" actId="2696"/>
        <pc:sldMkLst>
          <pc:docMk/>
          <pc:sldMk cId="1672577542" sldId="262"/>
        </pc:sldMkLst>
        <pc:spChg chg="mod">
          <ac:chgData name="Nusrat" userId="1a06281c6235c005" providerId="LiveId" clId="{5699B18B-C4DB-4511-8584-1BB1068A3FFA}" dt="2023-03-22T22:26:39.341" v="420" actId="20577"/>
          <ac:spMkLst>
            <pc:docMk/>
            <pc:sldMk cId="1672577542" sldId="262"/>
            <ac:spMk id="2" creationId="{47EFFAD3-9C93-B704-2992-71AE53AAB46E}"/>
          </ac:spMkLst>
        </pc:spChg>
        <pc:spChg chg="mod">
          <ac:chgData name="Nusrat" userId="1a06281c6235c005" providerId="LiveId" clId="{5699B18B-C4DB-4511-8584-1BB1068A3FFA}" dt="2023-03-22T22:27:08.016" v="438" actId="20577"/>
          <ac:spMkLst>
            <pc:docMk/>
            <pc:sldMk cId="1672577542" sldId="262"/>
            <ac:spMk id="3" creationId="{E3975B52-305A-006C-24DE-AC4EF7057FE6}"/>
          </ac:spMkLst>
        </pc:spChg>
      </pc:sldChg>
      <pc:sldChg chg="addSp delSp modSp new mod">
        <pc:chgData name="Nusrat" userId="1a06281c6235c005" providerId="LiveId" clId="{5699B18B-C4DB-4511-8584-1BB1068A3FFA}" dt="2023-03-23T16:24:12.818" v="1567" actId="14100"/>
        <pc:sldMkLst>
          <pc:docMk/>
          <pc:sldMk cId="3521964123" sldId="263"/>
        </pc:sldMkLst>
        <pc:spChg chg="mod">
          <ac:chgData name="Nusrat" userId="1a06281c6235c005" providerId="LiveId" clId="{5699B18B-C4DB-4511-8584-1BB1068A3FFA}" dt="2023-03-22T22:28:12.403" v="440"/>
          <ac:spMkLst>
            <pc:docMk/>
            <pc:sldMk cId="3521964123" sldId="263"/>
            <ac:spMk id="2" creationId="{A75755F9-1D91-BA71-5AFD-0A1D8519DA86}"/>
          </ac:spMkLst>
        </pc:spChg>
        <pc:spChg chg="mod">
          <ac:chgData name="Nusrat" userId="1a06281c6235c005" providerId="LiveId" clId="{5699B18B-C4DB-4511-8584-1BB1068A3FFA}" dt="2023-03-23T16:23:57.934" v="1564" actId="113"/>
          <ac:spMkLst>
            <pc:docMk/>
            <pc:sldMk cId="3521964123" sldId="263"/>
            <ac:spMk id="3" creationId="{5895EFA7-73F7-B6FB-3413-930BF294F34F}"/>
          </ac:spMkLst>
        </pc:spChg>
        <pc:spChg chg="del">
          <ac:chgData name="Nusrat" userId="1a06281c6235c005" providerId="LiveId" clId="{5699B18B-C4DB-4511-8584-1BB1068A3FFA}" dt="2023-03-22T22:29:00.415" v="468" actId="22"/>
          <ac:spMkLst>
            <pc:docMk/>
            <pc:sldMk cId="3521964123" sldId="263"/>
            <ac:spMk id="4" creationId="{D9D7BE1F-F63F-10FB-DB28-79A409DBF066}"/>
          </ac:spMkLst>
        </pc:spChg>
        <pc:spChg chg="mod">
          <ac:chgData name="Nusrat" userId="1a06281c6235c005" providerId="LiveId" clId="{5699B18B-C4DB-4511-8584-1BB1068A3FFA}" dt="2023-03-23T16:24:01.059" v="1565" actId="113"/>
          <ac:spMkLst>
            <pc:docMk/>
            <pc:sldMk cId="3521964123" sldId="263"/>
            <ac:spMk id="5" creationId="{FEB634C1-F8C4-C0FC-7CCF-3C33A42F9753}"/>
          </ac:spMkLst>
        </pc:spChg>
        <pc:spChg chg="del">
          <ac:chgData name="Nusrat" userId="1a06281c6235c005" providerId="LiveId" clId="{5699B18B-C4DB-4511-8584-1BB1068A3FFA}" dt="2023-03-22T22:34:30.527" v="526" actId="22"/>
          <ac:spMkLst>
            <pc:docMk/>
            <pc:sldMk cId="3521964123" sldId="263"/>
            <ac:spMk id="6" creationId="{F9CD578D-B6D2-3A9E-E446-DAF276C36053}"/>
          </ac:spMkLst>
        </pc:spChg>
        <pc:spChg chg="add mod">
          <ac:chgData name="Nusrat" userId="1a06281c6235c005" providerId="LiveId" clId="{5699B18B-C4DB-4511-8584-1BB1068A3FFA}" dt="2023-03-22T22:38:10.344" v="550" actId="20577"/>
          <ac:spMkLst>
            <pc:docMk/>
            <pc:sldMk cId="3521964123" sldId="263"/>
            <ac:spMk id="12" creationId="{8BA83B50-4E04-32AE-259B-3BCFC0344436}"/>
          </ac:spMkLst>
        </pc:spChg>
        <pc:picChg chg="add mod ord">
          <ac:chgData name="Nusrat" userId="1a06281c6235c005" providerId="LiveId" clId="{5699B18B-C4DB-4511-8584-1BB1068A3FFA}" dt="2023-03-23T16:24:12.818" v="1567" actId="14100"/>
          <ac:picMkLst>
            <pc:docMk/>
            <pc:sldMk cId="3521964123" sldId="263"/>
            <ac:picMk id="8" creationId="{58D93B5D-2E13-0DEF-319C-3C42FF1F1AA0}"/>
          </ac:picMkLst>
        </pc:picChg>
        <pc:picChg chg="add del mod ord">
          <ac:chgData name="Nusrat" userId="1a06281c6235c005" providerId="LiveId" clId="{5699B18B-C4DB-4511-8584-1BB1068A3FFA}" dt="2023-03-22T22:35:34.557" v="531" actId="478"/>
          <ac:picMkLst>
            <pc:docMk/>
            <pc:sldMk cId="3521964123" sldId="263"/>
            <ac:picMk id="10" creationId="{3A48F4EB-00F0-2DD2-790D-7E51C202AEAD}"/>
          </ac:picMkLst>
        </pc:picChg>
        <pc:picChg chg="add mod">
          <ac:chgData name="Nusrat" userId="1a06281c6235c005" providerId="LiveId" clId="{5699B18B-C4DB-4511-8584-1BB1068A3FFA}" dt="2023-03-22T22:37:37.493" v="544" actId="1076"/>
          <ac:picMkLst>
            <pc:docMk/>
            <pc:sldMk cId="3521964123" sldId="263"/>
            <ac:picMk id="14" creationId="{B054F992-0E7B-8356-36A0-1BE20ECB184D}"/>
          </ac:picMkLst>
        </pc:picChg>
        <pc:picChg chg="add mod">
          <ac:chgData name="Nusrat" userId="1a06281c6235c005" providerId="LiveId" clId="{5699B18B-C4DB-4511-8584-1BB1068A3FFA}" dt="2023-03-22T22:37:44.934" v="547" actId="1076"/>
          <ac:picMkLst>
            <pc:docMk/>
            <pc:sldMk cId="3521964123" sldId="263"/>
            <ac:picMk id="16" creationId="{27CA072E-B6E5-0FD6-3DCD-B7C646881A71}"/>
          </ac:picMkLst>
        </pc:picChg>
      </pc:sldChg>
      <pc:sldChg chg="addSp delSp modSp add del mod">
        <pc:chgData name="Nusrat" userId="1a06281c6235c005" providerId="LiveId" clId="{5699B18B-C4DB-4511-8584-1BB1068A3FFA}" dt="2023-03-22T22:43:26.573" v="559" actId="2696"/>
        <pc:sldMkLst>
          <pc:docMk/>
          <pc:sldMk cId="341789244" sldId="264"/>
        </pc:sldMkLst>
        <pc:spChg chg="mod">
          <ac:chgData name="Nusrat" userId="1a06281c6235c005" providerId="LiveId" clId="{5699B18B-C4DB-4511-8584-1BB1068A3FFA}" dt="2023-03-22T22:43:11.591" v="558" actId="20577"/>
          <ac:spMkLst>
            <pc:docMk/>
            <pc:sldMk cId="341789244" sldId="264"/>
            <ac:spMk id="5" creationId="{FEB634C1-F8C4-C0FC-7CCF-3C33A42F9753}"/>
          </ac:spMkLst>
        </pc:spChg>
        <pc:spChg chg="add mod">
          <ac:chgData name="Nusrat" userId="1a06281c6235c005" providerId="LiveId" clId="{5699B18B-C4DB-4511-8584-1BB1068A3FFA}" dt="2023-03-22T22:43:03.761" v="554" actId="478"/>
          <ac:spMkLst>
            <pc:docMk/>
            <pc:sldMk cId="341789244" sldId="264"/>
            <ac:spMk id="6" creationId="{FFAF0C88-F859-3ADA-03F9-C4EBBC581DB9}"/>
          </ac:spMkLst>
        </pc:spChg>
        <pc:picChg chg="del">
          <ac:chgData name="Nusrat" userId="1a06281c6235c005" providerId="LiveId" clId="{5699B18B-C4DB-4511-8584-1BB1068A3FFA}" dt="2023-03-22T22:43:03.761" v="554" actId="478"/>
          <ac:picMkLst>
            <pc:docMk/>
            <pc:sldMk cId="341789244" sldId="264"/>
            <ac:picMk id="8" creationId="{58D93B5D-2E13-0DEF-319C-3C42FF1F1AA0}"/>
          </ac:picMkLst>
        </pc:picChg>
        <pc:picChg chg="del">
          <ac:chgData name="Nusrat" userId="1a06281c6235c005" providerId="LiveId" clId="{5699B18B-C4DB-4511-8584-1BB1068A3FFA}" dt="2023-03-22T22:43:05.779" v="555" actId="478"/>
          <ac:picMkLst>
            <pc:docMk/>
            <pc:sldMk cId="341789244" sldId="264"/>
            <ac:picMk id="14" creationId="{B054F992-0E7B-8356-36A0-1BE20ECB184D}"/>
          </ac:picMkLst>
        </pc:picChg>
        <pc:picChg chg="del">
          <ac:chgData name="Nusrat" userId="1a06281c6235c005" providerId="LiveId" clId="{5699B18B-C4DB-4511-8584-1BB1068A3FFA}" dt="2023-03-22T22:43:07.663" v="556" actId="478"/>
          <ac:picMkLst>
            <pc:docMk/>
            <pc:sldMk cId="341789244" sldId="264"/>
            <ac:picMk id="16" creationId="{27CA072E-B6E5-0FD6-3DCD-B7C646881A71}"/>
          </ac:picMkLst>
        </pc:picChg>
      </pc:sldChg>
      <pc:sldChg chg="addSp delSp modSp new mod ord">
        <pc:chgData name="Nusrat" userId="1a06281c6235c005" providerId="LiveId" clId="{5699B18B-C4DB-4511-8584-1BB1068A3FFA}" dt="2023-03-23T19:03:03.592" v="2212" actId="20577"/>
        <pc:sldMkLst>
          <pc:docMk/>
          <pc:sldMk cId="1750361082" sldId="264"/>
        </pc:sldMkLst>
        <pc:spChg chg="mod">
          <ac:chgData name="Nusrat" userId="1a06281c6235c005" providerId="LiveId" clId="{5699B18B-C4DB-4511-8584-1BB1068A3FFA}" dt="2023-03-22T22:43:35.592" v="563"/>
          <ac:spMkLst>
            <pc:docMk/>
            <pc:sldMk cId="1750361082" sldId="264"/>
            <ac:spMk id="2" creationId="{DBD5EFFC-DA92-7673-523A-9ADC1BC2B544}"/>
          </ac:spMkLst>
        </pc:spChg>
        <pc:spChg chg="del mod">
          <ac:chgData name="Nusrat" userId="1a06281c6235c005" providerId="LiveId" clId="{5699B18B-C4DB-4511-8584-1BB1068A3FFA}" dt="2023-03-22T22:44:35.797" v="587" actId="478"/>
          <ac:spMkLst>
            <pc:docMk/>
            <pc:sldMk cId="1750361082" sldId="264"/>
            <ac:spMk id="3" creationId="{69264482-323B-5DBB-4A3A-834B43F4A22F}"/>
          </ac:spMkLst>
        </pc:spChg>
        <pc:spChg chg="add del">
          <ac:chgData name="Nusrat" userId="1a06281c6235c005" providerId="LiveId" clId="{5699B18B-C4DB-4511-8584-1BB1068A3FFA}" dt="2023-03-22T22:44:35.797" v="587" actId="478"/>
          <ac:spMkLst>
            <pc:docMk/>
            <pc:sldMk cId="1750361082" sldId="264"/>
            <ac:spMk id="4" creationId="{88E12638-D85C-C8B1-0A93-2DE628D2CB1A}"/>
          </ac:spMkLst>
        </pc:spChg>
        <pc:spChg chg="add del mod">
          <ac:chgData name="Nusrat" userId="1a06281c6235c005" providerId="LiveId" clId="{5699B18B-C4DB-4511-8584-1BB1068A3FFA}" dt="2023-03-22T22:44:35.797" v="587" actId="478"/>
          <ac:spMkLst>
            <pc:docMk/>
            <pc:sldMk cId="1750361082" sldId="264"/>
            <ac:spMk id="5" creationId="{16E3E045-B058-CD47-6ECD-0803D1D666AE}"/>
          </ac:spMkLst>
        </pc:spChg>
        <pc:spChg chg="add mod">
          <ac:chgData name="Nusrat" userId="1a06281c6235c005" providerId="LiveId" clId="{5699B18B-C4DB-4511-8584-1BB1068A3FFA}" dt="2023-03-23T19:03:03.592" v="2212" actId="20577"/>
          <ac:spMkLst>
            <pc:docMk/>
            <pc:sldMk cId="1750361082" sldId="264"/>
            <ac:spMk id="6" creationId="{1991E484-02A2-1223-35AC-4DF4D683EFD4}"/>
          </ac:spMkLst>
        </pc:spChg>
        <pc:spChg chg="add del">
          <ac:chgData name="Nusrat" userId="1a06281c6235c005" providerId="LiveId" clId="{5699B18B-C4DB-4511-8584-1BB1068A3FFA}" dt="2023-03-22T22:45:57.211" v="608"/>
          <ac:spMkLst>
            <pc:docMk/>
            <pc:sldMk cId="1750361082" sldId="264"/>
            <ac:spMk id="7" creationId="{18E96E67-8E1E-C4CE-0D96-C2DDE7A06D1B}"/>
          </ac:spMkLst>
        </pc:spChg>
      </pc:sldChg>
      <pc:sldChg chg="addSp delSp modSp new mod">
        <pc:chgData name="Nusrat" userId="1a06281c6235c005" providerId="LiveId" clId="{5699B18B-C4DB-4511-8584-1BB1068A3FFA}" dt="2023-03-23T20:07:59.855" v="2543" actId="113"/>
        <pc:sldMkLst>
          <pc:docMk/>
          <pc:sldMk cId="3800315593" sldId="265"/>
        </pc:sldMkLst>
        <pc:spChg chg="mod">
          <ac:chgData name="Nusrat" userId="1a06281c6235c005" providerId="LiveId" clId="{5699B18B-C4DB-4511-8584-1BB1068A3FFA}" dt="2023-03-22T23:03:11.080" v="839" actId="20577"/>
          <ac:spMkLst>
            <pc:docMk/>
            <pc:sldMk cId="3800315593" sldId="265"/>
            <ac:spMk id="2" creationId="{E39DB89B-A84E-4410-E4C0-9E657D2872BE}"/>
          </ac:spMkLst>
        </pc:spChg>
        <pc:spChg chg="del mod">
          <ac:chgData name="Nusrat" userId="1a06281c6235c005" providerId="LiveId" clId="{5699B18B-C4DB-4511-8584-1BB1068A3FFA}" dt="2023-03-22T23:10:10.184" v="1133" actId="478"/>
          <ac:spMkLst>
            <pc:docMk/>
            <pc:sldMk cId="3800315593" sldId="265"/>
            <ac:spMk id="3" creationId="{F14F4954-A30D-3782-A2D0-802A25290100}"/>
          </ac:spMkLst>
        </pc:spChg>
        <pc:spChg chg="add del">
          <ac:chgData name="Nusrat" userId="1a06281c6235c005" providerId="LiveId" clId="{5699B18B-C4DB-4511-8584-1BB1068A3FFA}" dt="2023-03-22T23:10:10.184" v="1133" actId="478"/>
          <ac:spMkLst>
            <pc:docMk/>
            <pc:sldMk cId="3800315593" sldId="265"/>
            <ac:spMk id="4" creationId="{FD48D3F2-C860-6D4A-99C8-C45C2C20F6C9}"/>
          </ac:spMkLst>
        </pc:spChg>
        <pc:spChg chg="add mod">
          <ac:chgData name="Nusrat" userId="1a06281c6235c005" providerId="LiveId" clId="{5699B18B-C4DB-4511-8584-1BB1068A3FFA}" dt="2023-03-23T20:07:59.855" v="2543" actId="113"/>
          <ac:spMkLst>
            <pc:docMk/>
            <pc:sldMk cId="3800315593" sldId="265"/>
            <ac:spMk id="5" creationId="{73F3C1E9-88CA-0FAE-E12D-8CA8CCFE70CA}"/>
          </ac:spMkLst>
        </pc:spChg>
      </pc:sldChg>
      <pc:sldChg chg="addSp delSp modSp new mod modNotesTx">
        <pc:chgData name="Nusrat" userId="1a06281c6235c005" providerId="LiveId" clId="{5699B18B-C4DB-4511-8584-1BB1068A3FFA}" dt="2023-03-23T20:09:58.470" v="2547" actId="113"/>
        <pc:sldMkLst>
          <pc:docMk/>
          <pc:sldMk cId="38113736" sldId="266"/>
        </pc:sldMkLst>
        <pc:spChg chg="mod">
          <ac:chgData name="Nusrat" userId="1a06281c6235c005" providerId="LiveId" clId="{5699B18B-C4DB-4511-8584-1BB1068A3FFA}" dt="2023-03-22T23:20:21.890" v="1357" actId="20577"/>
          <ac:spMkLst>
            <pc:docMk/>
            <pc:sldMk cId="38113736" sldId="266"/>
            <ac:spMk id="2" creationId="{9DDF880E-F335-986D-29C6-90D557EF4EC8}"/>
          </ac:spMkLst>
        </pc:spChg>
        <pc:spChg chg="mod">
          <ac:chgData name="Nusrat" userId="1a06281c6235c005" providerId="LiveId" clId="{5699B18B-C4DB-4511-8584-1BB1068A3FFA}" dt="2023-03-23T19:56:56.882" v="2349" actId="27636"/>
          <ac:spMkLst>
            <pc:docMk/>
            <pc:sldMk cId="38113736" sldId="266"/>
            <ac:spMk id="3" creationId="{6C884ED6-8908-FFEA-B867-84268A1E2570}"/>
          </ac:spMkLst>
        </pc:spChg>
        <pc:spChg chg="add mod">
          <ac:chgData name="Nusrat" userId="1a06281c6235c005" providerId="LiveId" clId="{5699B18B-C4DB-4511-8584-1BB1068A3FFA}" dt="2023-03-23T19:56:41.745" v="2347" actId="27636"/>
          <ac:spMkLst>
            <pc:docMk/>
            <pc:sldMk cId="38113736" sldId="266"/>
            <ac:spMk id="4" creationId="{1751878F-E8AF-3728-A296-70B4AFACF73D}"/>
          </ac:spMkLst>
        </pc:spChg>
        <pc:spChg chg="add del">
          <ac:chgData name="Nusrat" userId="1a06281c6235c005" providerId="LiveId" clId="{5699B18B-C4DB-4511-8584-1BB1068A3FFA}" dt="2023-03-23T19:57:49.199" v="2351" actId="478"/>
          <ac:spMkLst>
            <pc:docMk/>
            <pc:sldMk cId="38113736" sldId="266"/>
            <ac:spMk id="5" creationId="{58FB4456-38D8-E7E3-C0CB-77E0BDCE7605}"/>
          </ac:spMkLst>
        </pc:spChg>
        <pc:spChg chg="add mod">
          <ac:chgData name="Nusrat" userId="1a06281c6235c005" providerId="LiveId" clId="{5699B18B-C4DB-4511-8584-1BB1068A3FFA}" dt="2023-03-23T20:09:48.566" v="2544" actId="113"/>
          <ac:spMkLst>
            <pc:docMk/>
            <pc:sldMk cId="38113736" sldId="266"/>
            <ac:spMk id="6" creationId="{2301A073-1049-96FB-D709-DAE92AE6AC4B}"/>
          </ac:spMkLst>
        </pc:spChg>
        <pc:spChg chg="add mod">
          <ac:chgData name="Nusrat" userId="1a06281c6235c005" providerId="LiveId" clId="{5699B18B-C4DB-4511-8584-1BB1068A3FFA}" dt="2023-03-23T20:05:52.599" v="2534" actId="122"/>
          <ac:spMkLst>
            <pc:docMk/>
            <pc:sldMk cId="38113736" sldId="266"/>
            <ac:spMk id="7" creationId="{1CD5D9E2-4365-437A-4D91-17A23CDFAADF}"/>
          </ac:spMkLst>
        </pc:spChg>
        <pc:spChg chg="add mod">
          <ac:chgData name="Nusrat" userId="1a06281c6235c005" providerId="LiveId" clId="{5699B18B-C4DB-4511-8584-1BB1068A3FFA}" dt="2023-03-23T20:05:55.287" v="2535" actId="122"/>
          <ac:spMkLst>
            <pc:docMk/>
            <pc:sldMk cId="38113736" sldId="266"/>
            <ac:spMk id="8" creationId="{81D221B8-5055-03DF-4C43-DF815983D361}"/>
          </ac:spMkLst>
        </pc:spChg>
        <pc:spChg chg="add mod">
          <ac:chgData name="Nusrat" userId="1a06281c6235c005" providerId="LiveId" clId="{5699B18B-C4DB-4511-8584-1BB1068A3FFA}" dt="2023-03-23T20:09:54.814" v="2546" actId="14100"/>
          <ac:spMkLst>
            <pc:docMk/>
            <pc:sldMk cId="38113736" sldId="266"/>
            <ac:spMk id="9" creationId="{0040C67E-5681-FC3E-EAED-F74A07EBAE1D}"/>
          </ac:spMkLst>
        </pc:spChg>
        <pc:spChg chg="add mod">
          <ac:chgData name="Nusrat" userId="1a06281c6235c005" providerId="LiveId" clId="{5699B18B-C4DB-4511-8584-1BB1068A3FFA}" dt="2023-03-23T20:09:58.470" v="2547" actId="113"/>
          <ac:spMkLst>
            <pc:docMk/>
            <pc:sldMk cId="38113736" sldId="266"/>
            <ac:spMk id="10" creationId="{609A51DC-58F3-7CB3-D175-CAB57CCB180E}"/>
          </ac:spMkLst>
        </pc:spChg>
        <pc:spChg chg="add del mod">
          <ac:chgData name="Nusrat" userId="1a06281c6235c005" providerId="LiveId" clId="{5699B18B-C4DB-4511-8584-1BB1068A3FFA}" dt="2023-03-23T20:02:32.110" v="2491" actId="767"/>
          <ac:spMkLst>
            <pc:docMk/>
            <pc:sldMk cId="38113736" sldId="266"/>
            <ac:spMk id="11" creationId="{B5B4F171-7F73-10F1-CB47-AD77B142E19A}"/>
          </ac:spMkLst>
        </pc:spChg>
        <pc:cxnChg chg="add mod">
          <ac:chgData name="Nusrat" userId="1a06281c6235c005" providerId="LiveId" clId="{5699B18B-C4DB-4511-8584-1BB1068A3FFA}" dt="2023-03-23T20:05:40.789" v="2532" actId="13822"/>
          <ac:cxnSpMkLst>
            <pc:docMk/>
            <pc:sldMk cId="38113736" sldId="266"/>
            <ac:cxnSpMk id="13" creationId="{48F77923-44A4-0343-8FF6-C6F5506B69DF}"/>
          </ac:cxnSpMkLst>
        </pc:cxnChg>
        <pc:cxnChg chg="add del mod">
          <ac:chgData name="Nusrat" userId="1a06281c6235c005" providerId="LiveId" clId="{5699B18B-C4DB-4511-8584-1BB1068A3FFA}" dt="2023-03-23T20:04:47.585" v="2523" actId="11529"/>
          <ac:cxnSpMkLst>
            <pc:docMk/>
            <pc:sldMk cId="38113736" sldId="266"/>
            <ac:cxnSpMk id="15" creationId="{F22085D8-7527-4A84-CC9B-195A23648B24}"/>
          </ac:cxnSpMkLst>
        </pc:cxnChg>
        <pc:cxnChg chg="add mod">
          <ac:chgData name="Nusrat" userId="1a06281c6235c005" providerId="LiveId" clId="{5699B18B-C4DB-4511-8584-1BB1068A3FFA}" dt="2023-03-23T20:05:44.571" v="2533" actId="13822"/>
          <ac:cxnSpMkLst>
            <pc:docMk/>
            <pc:sldMk cId="38113736" sldId="266"/>
            <ac:cxnSpMk id="17" creationId="{394042CA-4664-4F67-1F8F-525AFB0A533F}"/>
          </ac:cxnSpMkLst>
        </pc:cxnChg>
        <pc:cxnChg chg="add mod">
          <ac:chgData name="Nusrat" userId="1a06281c6235c005" providerId="LiveId" clId="{5699B18B-C4DB-4511-8584-1BB1068A3FFA}" dt="2023-03-23T20:09:54.814" v="2546" actId="14100"/>
          <ac:cxnSpMkLst>
            <pc:docMk/>
            <pc:sldMk cId="38113736" sldId="266"/>
            <ac:cxnSpMk id="19" creationId="{B6781E0D-5D4C-7566-9DF9-F4BA0D18057E}"/>
          </ac:cxnSpMkLst>
        </pc:cxnChg>
        <pc:cxnChg chg="add mod">
          <ac:chgData name="Nusrat" userId="1a06281c6235c005" providerId="LiveId" clId="{5699B18B-C4DB-4511-8584-1BB1068A3FFA}" dt="2023-03-23T20:09:54.814" v="2546" actId="14100"/>
          <ac:cxnSpMkLst>
            <pc:docMk/>
            <pc:sldMk cId="38113736" sldId="266"/>
            <ac:cxnSpMk id="21" creationId="{F530E3B0-924F-6055-3C3E-8DA9FFCDCE21}"/>
          </ac:cxnSpMkLst>
        </pc:cxnChg>
      </pc:sldChg>
      <pc:sldChg chg="addSp delSp modSp new mod setBg">
        <pc:chgData name="Nusrat" userId="1a06281c6235c005" providerId="LiveId" clId="{5699B18B-C4DB-4511-8584-1BB1068A3FFA}" dt="2023-03-23T22:43:18.888" v="2580" actId="255"/>
        <pc:sldMkLst>
          <pc:docMk/>
          <pc:sldMk cId="2017008591" sldId="267"/>
        </pc:sldMkLst>
        <pc:spChg chg="mod">
          <ac:chgData name="Nusrat" userId="1a06281c6235c005" providerId="LiveId" clId="{5699B18B-C4DB-4511-8584-1BB1068A3FFA}" dt="2023-03-23T22:43:18.888" v="2580" actId="255"/>
          <ac:spMkLst>
            <pc:docMk/>
            <pc:sldMk cId="2017008591" sldId="267"/>
            <ac:spMk id="2" creationId="{37A94468-BE4F-908F-9F79-8DC2038F7B9B}"/>
          </ac:spMkLst>
        </pc:spChg>
        <pc:spChg chg="del">
          <ac:chgData name="Nusrat" userId="1a06281c6235c005" providerId="LiveId" clId="{5699B18B-C4DB-4511-8584-1BB1068A3FFA}" dt="2023-03-23T18:01:39.788" v="1726"/>
          <ac:spMkLst>
            <pc:docMk/>
            <pc:sldMk cId="2017008591" sldId="267"/>
            <ac:spMk id="3" creationId="{E7577FE7-8013-BA3D-F58A-2BEBD4A28599}"/>
          </ac:spMkLst>
        </pc:spChg>
        <pc:spChg chg="add mod">
          <ac:chgData name="Nusrat" userId="1a06281c6235c005" providerId="LiveId" clId="{5699B18B-C4DB-4511-8584-1BB1068A3FFA}" dt="2023-03-23T18:46:06.568" v="2013" actId="113"/>
          <ac:spMkLst>
            <pc:docMk/>
            <pc:sldMk cId="2017008591" sldId="267"/>
            <ac:spMk id="9" creationId="{A9B056A7-78D6-54E9-DB4C-F44D2EEA2358}"/>
          </ac:spMkLst>
        </pc:spChg>
        <pc:picChg chg="add mod">
          <ac:chgData name="Nusrat" userId="1a06281c6235c005" providerId="LiveId" clId="{5699B18B-C4DB-4511-8584-1BB1068A3FFA}" dt="2023-03-23T18:44:44.205" v="1974" actId="1076"/>
          <ac:picMkLst>
            <pc:docMk/>
            <pc:sldMk cId="2017008591" sldId="267"/>
            <ac:picMk id="5" creationId="{61AF7388-A00E-1E88-F316-A06DF40AB762}"/>
          </ac:picMkLst>
        </pc:picChg>
      </pc:sldChg>
      <pc:sldChg chg="addSp delSp modSp new mod setBg">
        <pc:chgData name="Nusrat" userId="1a06281c6235c005" providerId="LiveId" clId="{5699B18B-C4DB-4511-8584-1BB1068A3FFA}" dt="2023-03-23T19:48:01.215" v="2302" actId="20577"/>
        <pc:sldMkLst>
          <pc:docMk/>
          <pc:sldMk cId="3702831693" sldId="268"/>
        </pc:sldMkLst>
        <pc:spChg chg="mod">
          <ac:chgData name="Nusrat" userId="1a06281c6235c005" providerId="LiveId" clId="{5699B18B-C4DB-4511-8584-1BB1068A3FFA}" dt="2023-03-23T18:53:07.153" v="2114" actId="26606"/>
          <ac:spMkLst>
            <pc:docMk/>
            <pc:sldMk cId="3702831693" sldId="268"/>
            <ac:spMk id="2" creationId="{E04DDC9C-580C-64DF-ACE1-73595A72E3F7}"/>
          </ac:spMkLst>
        </pc:spChg>
        <pc:spChg chg="add del mod ord">
          <ac:chgData name="Nusrat" userId="1a06281c6235c005" providerId="LiveId" clId="{5699B18B-C4DB-4511-8584-1BB1068A3FFA}" dt="2023-03-23T18:53:33.965" v="2128" actId="26606"/>
          <ac:spMkLst>
            <pc:docMk/>
            <pc:sldMk cId="3702831693" sldId="268"/>
            <ac:spMk id="3" creationId="{6F233A50-BFE9-EF65-1A4E-237F67D09D54}"/>
          </ac:spMkLst>
        </pc:spChg>
        <pc:spChg chg="add del">
          <ac:chgData name="Nusrat" userId="1a06281c6235c005" providerId="LiveId" clId="{5699B18B-C4DB-4511-8584-1BB1068A3FFA}" dt="2023-03-23T18:53:33.965" v="2128" actId="26606"/>
          <ac:spMkLst>
            <pc:docMk/>
            <pc:sldMk cId="3702831693" sldId="268"/>
            <ac:spMk id="10" creationId="{E0837993-CF68-4B71-B30D-9FF2DBDC69D1}"/>
          </ac:spMkLst>
        </pc:spChg>
        <pc:spChg chg="add del">
          <ac:chgData name="Nusrat" userId="1a06281c6235c005" providerId="LiveId" clId="{5699B18B-C4DB-4511-8584-1BB1068A3FFA}" dt="2023-03-23T18:52:58.426" v="2112" actId="26606"/>
          <ac:spMkLst>
            <pc:docMk/>
            <pc:sldMk cId="3702831693" sldId="268"/>
            <ac:spMk id="21" creationId="{7E61F402-3445-458A-9A2B-D28FD288390C}"/>
          </ac:spMkLst>
        </pc:spChg>
        <pc:spChg chg="add del">
          <ac:chgData name="Nusrat" userId="1a06281c6235c005" providerId="LiveId" clId="{5699B18B-C4DB-4511-8584-1BB1068A3FFA}" dt="2023-03-23T18:53:07.153" v="2114" actId="26606"/>
          <ac:spMkLst>
            <pc:docMk/>
            <pc:sldMk cId="3702831693" sldId="268"/>
            <ac:spMk id="32" creationId="{75E66D3F-14EA-4BCD-819B-EEF581746B88}"/>
          </ac:spMkLst>
        </pc:spChg>
        <pc:spChg chg="add del">
          <ac:chgData name="Nusrat" userId="1a06281c6235c005" providerId="LiveId" clId="{5699B18B-C4DB-4511-8584-1BB1068A3FFA}" dt="2023-03-23T18:53:07.153" v="2114" actId="26606"/>
          <ac:spMkLst>
            <pc:docMk/>
            <pc:sldMk cId="3702831693" sldId="268"/>
            <ac:spMk id="34" creationId="{DD5289D1-D3B7-4C53-823E-280A79C02EBF}"/>
          </ac:spMkLst>
        </pc:spChg>
        <pc:spChg chg="add del">
          <ac:chgData name="Nusrat" userId="1a06281c6235c005" providerId="LiveId" clId="{5699B18B-C4DB-4511-8584-1BB1068A3FFA}" dt="2023-03-23T18:53:15.305" v="2117" actId="26606"/>
          <ac:spMkLst>
            <pc:docMk/>
            <pc:sldMk cId="3702831693" sldId="268"/>
            <ac:spMk id="36" creationId="{E0837993-CF68-4B71-B30D-9FF2DBDC69D1}"/>
          </ac:spMkLst>
        </pc:spChg>
        <pc:spChg chg="add del">
          <ac:chgData name="Nusrat" userId="1a06281c6235c005" providerId="LiveId" clId="{5699B18B-C4DB-4511-8584-1BB1068A3FFA}" dt="2023-03-23T18:53:19.822" v="2120" actId="26606"/>
          <ac:spMkLst>
            <pc:docMk/>
            <pc:sldMk cId="3702831693" sldId="268"/>
            <ac:spMk id="42" creationId="{E0837993-CF68-4B71-B30D-9FF2DBDC69D1}"/>
          </ac:spMkLst>
        </pc:spChg>
        <pc:spChg chg="add del">
          <ac:chgData name="Nusrat" userId="1a06281c6235c005" providerId="LiveId" clId="{5699B18B-C4DB-4511-8584-1BB1068A3FFA}" dt="2023-03-23T18:53:31.912" v="2123" actId="26606"/>
          <ac:spMkLst>
            <pc:docMk/>
            <pc:sldMk cId="3702831693" sldId="268"/>
            <ac:spMk id="49" creationId="{E0837993-CF68-4B71-B30D-9FF2DBDC69D1}"/>
          </ac:spMkLst>
        </pc:spChg>
        <pc:spChg chg="add del">
          <ac:chgData name="Nusrat" userId="1a06281c6235c005" providerId="LiveId" clId="{5699B18B-C4DB-4511-8584-1BB1068A3FFA}" dt="2023-03-23T18:53:33.944" v="2126" actId="26606"/>
          <ac:spMkLst>
            <pc:docMk/>
            <pc:sldMk cId="3702831693" sldId="268"/>
            <ac:spMk id="56" creationId="{E0837993-CF68-4B71-B30D-9FF2DBDC69D1}"/>
          </ac:spMkLst>
        </pc:spChg>
        <pc:spChg chg="add">
          <ac:chgData name="Nusrat" userId="1a06281c6235c005" providerId="LiveId" clId="{5699B18B-C4DB-4511-8584-1BB1068A3FFA}" dt="2023-03-23T18:53:33.965" v="2128" actId="26606"/>
          <ac:spMkLst>
            <pc:docMk/>
            <pc:sldMk cId="3702831693" sldId="268"/>
            <ac:spMk id="63" creationId="{E0837993-CF68-4B71-B30D-9FF2DBDC69D1}"/>
          </ac:spMkLst>
        </pc:spChg>
        <pc:spChg chg="mod replId">
          <ac:chgData name="Nusrat" userId="1a06281c6235c005" providerId="LiveId" clId="{5699B18B-C4DB-4511-8584-1BB1068A3FFA}" dt="2023-03-23T18:53:33.945" v="2127" actId="26606"/>
          <ac:spMkLst>
            <pc:docMk/>
            <pc:sldMk cId="3702831693" sldId="268"/>
            <ac:spMk id="66" creationId="{F9A685BA-AB04-4A20-A6D5-BA403BAA7B69}"/>
          </ac:spMkLst>
        </pc:spChg>
        <pc:grpChg chg="add del">
          <ac:chgData name="Nusrat" userId="1a06281c6235c005" providerId="LiveId" clId="{5699B18B-C4DB-4511-8584-1BB1068A3FFA}" dt="2023-03-23T18:53:33.965" v="2128" actId="26606"/>
          <ac:grpSpMkLst>
            <pc:docMk/>
            <pc:sldMk cId="3702831693" sldId="268"/>
            <ac:grpSpMk id="12" creationId="{5BC1EB0E-C682-4477-94FF-E3696ACD5A6A}"/>
          </ac:grpSpMkLst>
        </pc:grpChg>
        <pc:grpChg chg="add del">
          <ac:chgData name="Nusrat" userId="1a06281c6235c005" providerId="LiveId" clId="{5699B18B-C4DB-4511-8584-1BB1068A3FFA}" dt="2023-03-23T18:52:58.426" v="2112" actId="26606"/>
          <ac:grpSpMkLst>
            <pc:docMk/>
            <pc:sldMk cId="3702831693" sldId="268"/>
            <ac:grpSpMk id="23" creationId="{A673C096-95AE-4644-B76C-1DF1B667DC44}"/>
          </ac:grpSpMkLst>
        </pc:grpChg>
        <pc:grpChg chg="add del">
          <ac:chgData name="Nusrat" userId="1a06281c6235c005" providerId="LiveId" clId="{5699B18B-C4DB-4511-8584-1BB1068A3FFA}" dt="2023-03-23T18:53:07.153" v="2114" actId="26606"/>
          <ac:grpSpMkLst>
            <pc:docMk/>
            <pc:sldMk cId="3702831693" sldId="268"/>
            <ac:grpSpMk id="33" creationId="{D49D3EDE-CC3B-4573-A04B-26F32F1B2E7C}"/>
          </ac:grpSpMkLst>
        </pc:grpChg>
        <pc:grpChg chg="add del">
          <ac:chgData name="Nusrat" userId="1a06281c6235c005" providerId="LiveId" clId="{5699B18B-C4DB-4511-8584-1BB1068A3FFA}" dt="2023-03-23T18:53:15.305" v="2117" actId="26606"/>
          <ac:grpSpMkLst>
            <pc:docMk/>
            <pc:sldMk cId="3702831693" sldId="268"/>
            <ac:grpSpMk id="37" creationId="{5BC1EB0E-C682-4477-94FF-E3696ACD5A6A}"/>
          </ac:grpSpMkLst>
        </pc:grpChg>
        <pc:grpChg chg="add del">
          <ac:chgData name="Nusrat" userId="1a06281c6235c005" providerId="LiveId" clId="{5699B18B-C4DB-4511-8584-1BB1068A3FFA}" dt="2023-03-23T18:53:19.822" v="2120" actId="26606"/>
          <ac:grpSpMkLst>
            <pc:docMk/>
            <pc:sldMk cId="3702831693" sldId="268"/>
            <ac:grpSpMk id="43" creationId="{5BC1EB0E-C682-4477-94FF-E3696ACD5A6A}"/>
          </ac:grpSpMkLst>
        </pc:grpChg>
        <pc:grpChg chg="add del">
          <ac:chgData name="Nusrat" userId="1a06281c6235c005" providerId="LiveId" clId="{5699B18B-C4DB-4511-8584-1BB1068A3FFA}" dt="2023-03-23T18:53:31.912" v="2123" actId="26606"/>
          <ac:grpSpMkLst>
            <pc:docMk/>
            <pc:sldMk cId="3702831693" sldId="268"/>
            <ac:grpSpMk id="50" creationId="{5BC1EB0E-C682-4477-94FF-E3696ACD5A6A}"/>
          </ac:grpSpMkLst>
        </pc:grpChg>
        <pc:grpChg chg="add del">
          <ac:chgData name="Nusrat" userId="1a06281c6235c005" providerId="LiveId" clId="{5699B18B-C4DB-4511-8584-1BB1068A3FFA}" dt="2023-03-23T18:53:33.944" v="2126" actId="26606"/>
          <ac:grpSpMkLst>
            <pc:docMk/>
            <pc:sldMk cId="3702831693" sldId="268"/>
            <ac:grpSpMk id="57" creationId="{5BC1EB0E-C682-4477-94FF-E3696ACD5A6A}"/>
          </ac:grpSpMkLst>
        </pc:grpChg>
        <pc:grpChg chg="add">
          <ac:chgData name="Nusrat" userId="1a06281c6235c005" providerId="LiveId" clId="{5699B18B-C4DB-4511-8584-1BB1068A3FFA}" dt="2023-03-23T18:53:33.965" v="2128" actId="26606"/>
          <ac:grpSpMkLst>
            <pc:docMk/>
            <pc:sldMk cId="3702831693" sldId="268"/>
            <ac:grpSpMk id="64" creationId="{5BC1EB0E-C682-4477-94FF-E3696ACD5A6A}"/>
          </ac:grpSpMkLst>
        </pc:grpChg>
        <pc:graphicFrameChg chg="add del">
          <ac:chgData name="Nusrat" userId="1a06281c6235c005" providerId="LiveId" clId="{5699B18B-C4DB-4511-8584-1BB1068A3FFA}" dt="2023-03-23T18:53:15.305" v="2117" actId="26606"/>
          <ac:graphicFrameMkLst>
            <pc:docMk/>
            <pc:sldMk cId="3702831693" sldId="268"/>
            <ac:graphicFrameMk id="18" creationId="{C518D41A-3205-6ADC-DCB3-D0AD9EF38CA8}"/>
          </ac:graphicFrameMkLst>
        </pc:graphicFrameChg>
        <pc:graphicFrameChg chg="add del">
          <ac:chgData name="Nusrat" userId="1a06281c6235c005" providerId="LiveId" clId="{5699B18B-C4DB-4511-8584-1BB1068A3FFA}" dt="2023-03-23T18:53:19.822" v="2120" actId="26606"/>
          <ac:graphicFrameMkLst>
            <pc:docMk/>
            <pc:sldMk cId="3702831693" sldId="268"/>
            <ac:graphicFrameMk id="44" creationId="{B0D02A97-1B58-7841-EE58-494D652C070E}"/>
          </ac:graphicFrameMkLst>
        </pc:graphicFrameChg>
        <pc:graphicFrameChg chg="add del">
          <ac:chgData name="Nusrat" userId="1a06281c6235c005" providerId="LiveId" clId="{5699B18B-C4DB-4511-8584-1BB1068A3FFA}" dt="2023-03-23T18:53:31.912" v="2123" actId="26606"/>
          <ac:graphicFrameMkLst>
            <pc:docMk/>
            <pc:sldMk cId="3702831693" sldId="268"/>
            <ac:graphicFrameMk id="51" creationId="{B048300C-06FC-871F-071A-B82D0191418C}"/>
          </ac:graphicFrameMkLst>
        </pc:graphicFrameChg>
        <pc:graphicFrameChg chg="add del">
          <ac:chgData name="Nusrat" userId="1a06281c6235c005" providerId="LiveId" clId="{5699B18B-C4DB-4511-8584-1BB1068A3FFA}" dt="2023-03-23T18:53:33.944" v="2126" actId="26606"/>
          <ac:graphicFrameMkLst>
            <pc:docMk/>
            <pc:sldMk cId="3702831693" sldId="268"/>
            <ac:graphicFrameMk id="58" creationId="{52154A32-6E8E-2FDC-31A6-E1655CF267CA}"/>
          </ac:graphicFrameMkLst>
        </pc:graphicFrameChg>
        <pc:graphicFrameChg chg="add mod modGraphic">
          <ac:chgData name="Nusrat" userId="1a06281c6235c005" providerId="LiveId" clId="{5699B18B-C4DB-4511-8584-1BB1068A3FFA}" dt="2023-03-23T19:48:01.215" v="2302" actId="20577"/>
          <ac:graphicFrameMkLst>
            <pc:docMk/>
            <pc:sldMk cId="3702831693" sldId="268"/>
            <ac:graphicFrameMk id="65" creationId="{B048300C-06FC-871F-071A-B82D0191418C}"/>
          </ac:graphicFrameMkLst>
        </pc:graphicFrameChg>
        <pc:picChg chg="add mod">
          <ac:chgData name="Nusrat" userId="1a06281c6235c005" providerId="LiveId" clId="{5699B18B-C4DB-4511-8584-1BB1068A3FFA}" dt="2023-03-23T18:53:44.559" v="2130" actId="1076"/>
          <ac:picMkLst>
            <pc:docMk/>
            <pc:sldMk cId="3702831693" sldId="268"/>
            <ac:picMk id="5" creationId="{F9D34D94-ECEC-FA86-DFD9-C0AF89290847}"/>
          </ac:picMkLst>
        </pc:picChg>
        <pc:picChg chg="mod replId">
          <ac:chgData name="Nusrat" userId="1a06281c6235c005" providerId="LiveId" clId="{5699B18B-C4DB-4511-8584-1BB1068A3FFA}" dt="2023-03-23T18:53:33.945" v="2127" actId="26606"/>
          <ac:picMkLst>
            <pc:docMk/>
            <pc:sldMk cId="3702831693" sldId="268"/>
            <ac:picMk id="67" creationId="{C2823476-35C9-4E21-A7A8-8EE69CF2EEEF}"/>
          </ac:picMkLst>
        </pc:picChg>
        <pc:picChg chg="mod replId">
          <ac:chgData name="Nusrat" userId="1a06281c6235c005" providerId="LiveId" clId="{5699B18B-C4DB-4511-8584-1BB1068A3FFA}" dt="2023-03-23T18:53:33.945" v="2127" actId="26606"/>
          <ac:picMkLst>
            <pc:docMk/>
            <pc:sldMk cId="3702831693" sldId="268"/>
            <ac:picMk id="68" creationId="{06AA5951-06F3-4E0D-9B67-2FDEAA46EE8A}"/>
          </ac:picMkLst>
        </pc:picChg>
        <pc:picChg chg="mod replId">
          <ac:chgData name="Nusrat" userId="1a06281c6235c005" providerId="LiveId" clId="{5699B18B-C4DB-4511-8584-1BB1068A3FFA}" dt="2023-03-23T18:53:33.945" v="2127" actId="26606"/>
          <ac:picMkLst>
            <pc:docMk/>
            <pc:sldMk cId="3702831693" sldId="268"/>
            <ac:picMk id="69" creationId="{AFA120B5-D483-4179-B163-E5D72313C92F}"/>
          </ac:picMkLst>
        </pc:picChg>
        <pc:cxnChg chg="add del">
          <ac:chgData name="Nusrat" userId="1a06281c6235c005" providerId="LiveId" clId="{5699B18B-C4DB-4511-8584-1BB1068A3FFA}" dt="2023-03-23T18:52:58.426" v="2112" actId="26606"/>
          <ac:cxnSpMkLst>
            <pc:docMk/>
            <pc:sldMk cId="3702831693" sldId="268"/>
            <ac:cxnSpMk id="29" creationId="{2BE880E9-2B86-4CDB-B5B7-308745CDD19D}"/>
          </ac:cxnSpMkLst>
        </pc:cxnChg>
        <pc:cxnChg chg="add del">
          <ac:chgData name="Nusrat" userId="1a06281c6235c005" providerId="LiveId" clId="{5699B18B-C4DB-4511-8584-1BB1068A3FFA}" dt="2023-03-23T18:53:07.153" v="2114" actId="26606"/>
          <ac:cxnSpMkLst>
            <pc:docMk/>
            <pc:sldMk cId="3702831693" sldId="268"/>
            <ac:cxnSpMk id="31" creationId="{A456CE10-0EE3-4503-ACF3-1D53A6FDBBBF}"/>
          </ac:cxnSpMkLst>
        </pc:cxnChg>
      </pc:sldChg>
      <pc:sldChg chg="addSp delSp modSp add mod">
        <pc:chgData name="Nusrat" userId="1a06281c6235c005" providerId="LiveId" clId="{5699B18B-C4DB-4511-8584-1BB1068A3FFA}" dt="2023-03-23T16:19:54.843" v="1527" actId="20577"/>
        <pc:sldMkLst>
          <pc:docMk/>
          <pc:sldMk cId="3595594628" sldId="269"/>
        </pc:sldMkLst>
        <pc:graphicFrameChg chg="mod modGraphic">
          <ac:chgData name="Nusrat" userId="1a06281c6235c005" providerId="LiveId" clId="{5699B18B-C4DB-4511-8584-1BB1068A3FFA}" dt="2023-03-23T16:19:54.843" v="1527" actId="20577"/>
          <ac:graphicFrameMkLst>
            <pc:docMk/>
            <pc:sldMk cId="3595594628" sldId="269"/>
            <ac:graphicFrameMk id="7" creationId="{233F2BCE-AAB1-F958-C6CB-3153EF766AA3}"/>
          </ac:graphicFrameMkLst>
        </pc:graphicFrameChg>
        <pc:picChg chg="add mod">
          <ac:chgData name="Nusrat" userId="1a06281c6235c005" providerId="LiveId" clId="{5699B18B-C4DB-4511-8584-1BB1068A3FFA}" dt="2023-03-23T16:18:46.099" v="1506" actId="1076"/>
          <ac:picMkLst>
            <pc:docMk/>
            <pc:sldMk cId="3595594628" sldId="269"/>
            <ac:picMk id="4" creationId="{05BEB23D-E917-96C2-ECE5-A9B4D7A100E5}"/>
          </ac:picMkLst>
        </pc:picChg>
        <pc:picChg chg="del">
          <ac:chgData name="Nusrat" userId="1a06281c6235c005" providerId="LiveId" clId="{5699B18B-C4DB-4511-8584-1BB1068A3FFA}" dt="2023-03-23T16:16:43.013" v="1496" actId="478"/>
          <ac:picMkLst>
            <pc:docMk/>
            <pc:sldMk cId="3595594628" sldId="269"/>
            <ac:picMk id="13" creationId="{79DE3E58-0562-CFCB-CA39-F8C37F1C611B}"/>
          </ac:picMkLst>
        </pc:picChg>
      </pc:sldChg>
      <pc:sldChg chg="addSp delSp modSp add mod">
        <pc:chgData name="Nusrat" userId="1a06281c6235c005" providerId="LiveId" clId="{5699B18B-C4DB-4511-8584-1BB1068A3FFA}" dt="2023-03-23T16:22:54.443" v="1563" actId="20577"/>
        <pc:sldMkLst>
          <pc:docMk/>
          <pc:sldMk cId="1198883825" sldId="270"/>
        </pc:sldMkLst>
        <pc:graphicFrameChg chg="mod modGraphic">
          <ac:chgData name="Nusrat" userId="1a06281c6235c005" providerId="LiveId" clId="{5699B18B-C4DB-4511-8584-1BB1068A3FFA}" dt="2023-03-23T16:22:54.443" v="1563" actId="20577"/>
          <ac:graphicFrameMkLst>
            <pc:docMk/>
            <pc:sldMk cId="1198883825" sldId="270"/>
            <ac:graphicFrameMk id="7" creationId="{233F2BCE-AAB1-F958-C6CB-3153EF766AA3}"/>
          </ac:graphicFrameMkLst>
        </pc:graphicFrameChg>
        <pc:picChg chg="del">
          <ac:chgData name="Nusrat" userId="1a06281c6235c005" providerId="LiveId" clId="{5699B18B-C4DB-4511-8584-1BB1068A3FFA}" dt="2023-03-23T16:20:13.483" v="1529" actId="478"/>
          <ac:picMkLst>
            <pc:docMk/>
            <pc:sldMk cId="1198883825" sldId="270"/>
            <ac:picMk id="4" creationId="{05BEB23D-E917-96C2-ECE5-A9B4D7A100E5}"/>
          </ac:picMkLst>
        </pc:picChg>
        <pc:picChg chg="add mod">
          <ac:chgData name="Nusrat" userId="1a06281c6235c005" providerId="LiveId" clId="{5699B18B-C4DB-4511-8584-1BB1068A3FFA}" dt="2023-03-23T16:22:08.157" v="1562" actId="1076"/>
          <ac:picMkLst>
            <pc:docMk/>
            <pc:sldMk cId="1198883825" sldId="270"/>
            <ac:picMk id="5" creationId="{8200E4B8-5952-DAA5-4C17-6BD4FF02E580}"/>
          </ac:picMkLst>
        </pc:picChg>
      </pc:sldChg>
      <pc:sldChg chg="modSp add mod">
        <pc:chgData name="Nusrat" userId="1a06281c6235c005" providerId="LiveId" clId="{5699B18B-C4DB-4511-8584-1BB1068A3FFA}" dt="2023-03-23T19:02:01.915" v="2203" actId="20577"/>
        <pc:sldMkLst>
          <pc:docMk/>
          <pc:sldMk cId="1562551976" sldId="271"/>
        </pc:sldMkLst>
        <pc:spChg chg="mod">
          <ac:chgData name="Nusrat" userId="1a06281c6235c005" providerId="LiveId" clId="{5699B18B-C4DB-4511-8584-1BB1068A3FFA}" dt="2023-03-23T16:34:56.153" v="1648" actId="20577"/>
          <ac:spMkLst>
            <pc:docMk/>
            <pc:sldMk cId="1562551976" sldId="271"/>
            <ac:spMk id="2" creationId="{E04DDC9C-580C-64DF-ACE1-73595A72E3F7}"/>
          </ac:spMkLst>
        </pc:spChg>
        <pc:spChg chg="mod">
          <ac:chgData name="Nusrat" userId="1a06281c6235c005" providerId="LiveId" clId="{5699B18B-C4DB-4511-8584-1BB1068A3FFA}" dt="2023-03-23T19:02:01.915" v="2203" actId="20577"/>
          <ac:spMkLst>
            <pc:docMk/>
            <pc:sldMk cId="1562551976" sldId="271"/>
            <ac:spMk id="3" creationId="{6F233A50-BFE9-EF65-1A4E-237F67D09D54}"/>
          </ac:spMkLst>
        </pc:spChg>
      </pc:sldChg>
      <pc:sldChg chg="addSp delSp modSp add mod setBg">
        <pc:chgData name="Nusrat" userId="1a06281c6235c005" providerId="LiveId" clId="{5699B18B-C4DB-4511-8584-1BB1068A3FFA}" dt="2023-03-23T18:38:53.651" v="1928" actId="27636"/>
        <pc:sldMkLst>
          <pc:docMk/>
          <pc:sldMk cId="2131737687" sldId="272"/>
        </pc:sldMkLst>
        <pc:spChg chg="mod">
          <ac:chgData name="Nusrat" userId="1a06281c6235c005" providerId="LiveId" clId="{5699B18B-C4DB-4511-8584-1BB1068A3FFA}" dt="2023-03-23T18:38:53.651" v="1928" actId="27636"/>
          <ac:spMkLst>
            <pc:docMk/>
            <pc:sldMk cId="2131737687" sldId="272"/>
            <ac:spMk id="2" creationId="{37A94468-BE4F-908F-9F79-8DC2038F7B9B}"/>
          </ac:spMkLst>
        </pc:spChg>
        <pc:spChg chg="add mod">
          <ac:chgData name="Nusrat" userId="1a06281c6235c005" providerId="LiveId" clId="{5699B18B-C4DB-4511-8584-1BB1068A3FFA}" dt="2023-03-23T18:13:22.396" v="1904" actId="27636"/>
          <ac:spMkLst>
            <pc:docMk/>
            <pc:sldMk cId="2131737687" sldId="272"/>
            <ac:spMk id="8" creationId="{4CCD942B-3D25-C167-22C3-35E1D4436900}"/>
          </ac:spMkLst>
        </pc:spChg>
        <pc:spChg chg="del mod">
          <ac:chgData name="Nusrat" userId="1a06281c6235c005" providerId="LiveId" clId="{5699B18B-C4DB-4511-8584-1BB1068A3FFA}" dt="2023-03-23T18:09:29.991" v="1827"/>
          <ac:spMkLst>
            <pc:docMk/>
            <pc:sldMk cId="2131737687" sldId="272"/>
            <ac:spMk id="9" creationId="{A9B056A7-78D6-54E9-DB4C-F44D2EEA2358}"/>
          </ac:spMkLst>
        </pc:spChg>
        <pc:picChg chg="add mod">
          <ac:chgData name="Nusrat" userId="1a06281c6235c005" providerId="LiveId" clId="{5699B18B-C4DB-4511-8584-1BB1068A3FFA}" dt="2023-03-23T18:09:39.451" v="1830" actId="26606"/>
          <ac:picMkLst>
            <pc:docMk/>
            <pc:sldMk cId="2131737687" sldId="272"/>
            <ac:picMk id="4" creationId="{A090B420-0EAA-D9E6-8BB2-CE56E3AB4E8D}"/>
          </ac:picMkLst>
        </pc:picChg>
        <pc:picChg chg="del mod">
          <ac:chgData name="Nusrat" userId="1a06281c6235c005" providerId="LiveId" clId="{5699B18B-C4DB-4511-8584-1BB1068A3FFA}" dt="2023-03-23T18:07:56.001" v="1825" actId="478"/>
          <ac:picMkLst>
            <pc:docMk/>
            <pc:sldMk cId="2131737687" sldId="272"/>
            <ac:picMk id="5" creationId="{61AF7388-A00E-1E88-F316-A06DF40AB762}"/>
          </ac:picMkLst>
        </pc:picChg>
      </pc:sldChg>
      <pc:sldChg chg="modSp add del mod setBg">
        <pc:chgData name="Nusrat" userId="1a06281c6235c005" providerId="LiveId" clId="{5699B18B-C4DB-4511-8584-1BB1068A3FFA}" dt="2023-03-23T20:11:57.843" v="2548" actId="2696"/>
        <pc:sldMkLst>
          <pc:docMk/>
          <pc:sldMk cId="834167541" sldId="273"/>
        </pc:sldMkLst>
        <pc:spChg chg="mod">
          <ac:chgData name="Nusrat" userId="1a06281c6235c005" providerId="LiveId" clId="{5699B18B-C4DB-4511-8584-1BB1068A3FFA}" dt="2023-03-23T18:39:15.022" v="1940" actId="255"/>
          <ac:spMkLst>
            <pc:docMk/>
            <pc:sldMk cId="834167541" sldId="273"/>
            <ac:spMk id="2" creationId="{37A94468-BE4F-908F-9F79-8DC2038F7B9B}"/>
          </ac:spMkLst>
        </pc:spChg>
      </pc:sldChg>
      <pc:sldChg chg="addSp delSp modSp add mod setBg">
        <pc:chgData name="Nusrat" userId="1a06281c6235c005" providerId="LiveId" clId="{5699B18B-C4DB-4511-8584-1BB1068A3FFA}" dt="2023-03-23T20:12:26.467" v="2550" actId="255"/>
        <pc:sldMkLst>
          <pc:docMk/>
          <pc:sldMk cId="2290794849" sldId="274"/>
        </pc:sldMkLst>
        <pc:spChg chg="mod">
          <ac:chgData name="Nusrat" userId="1a06281c6235c005" providerId="LiveId" clId="{5699B18B-C4DB-4511-8584-1BB1068A3FFA}" dt="2023-03-23T20:12:26.467" v="2550" actId="255"/>
          <ac:spMkLst>
            <pc:docMk/>
            <pc:sldMk cId="2290794849" sldId="274"/>
            <ac:spMk id="2" creationId="{37A94468-BE4F-908F-9F79-8DC2038F7B9B}"/>
          </ac:spMkLst>
        </pc:spChg>
        <pc:spChg chg="mod">
          <ac:chgData name="Nusrat" userId="1a06281c6235c005" providerId="LiveId" clId="{5699B18B-C4DB-4511-8584-1BB1068A3FFA}" dt="2023-03-23T18:46:40.807" v="2017" actId="404"/>
          <ac:spMkLst>
            <pc:docMk/>
            <pc:sldMk cId="2290794849" sldId="274"/>
            <ac:spMk id="8" creationId="{4CCD942B-3D25-C167-22C3-35E1D4436900}"/>
          </ac:spMkLst>
        </pc:spChg>
        <pc:picChg chg="del">
          <ac:chgData name="Nusrat" userId="1a06281c6235c005" providerId="LiveId" clId="{5699B18B-C4DB-4511-8584-1BB1068A3FFA}" dt="2023-03-23T18:44:08.700" v="1966" actId="478"/>
          <ac:picMkLst>
            <pc:docMk/>
            <pc:sldMk cId="2290794849" sldId="274"/>
            <ac:picMk id="4" creationId="{A090B420-0EAA-D9E6-8BB2-CE56E3AB4E8D}"/>
          </ac:picMkLst>
        </pc:picChg>
        <pc:picChg chg="add mod">
          <ac:chgData name="Nusrat" userId="1a06281c6235c005" providerId="LiveId" clId="{5699B18B-C4DB-4511-8584-1BB1068A3FFA}" dt="2023-03-23T18:44:56.217" v="1976" actId="1076"/>
          <ac:picMkLst>
            <pc:docMk/>
            <pc:sldMk cId="2290794849" sldId="274"/>
            <ac:picMk id="5" creationId="{EBA600EB-7D26-01C3-CC05-10C0C81D1C36}"/>
          </ac:picMkLst>
        </pc:picChg>
      </pc:sldChg>
      <pc:sldChg chg="addSp delSp modSp add mod setBg">
        <pc:chgData name="Nusrat" userId="1a06281c6235c005" providerId="LiveId" clId="{5699B18B-C4DB-4511-8584-1BB1068A3FFA}" dt="2023-03-23T20:12:19.366" v="2549" actId="255"/>
        <pc:sldMkLst>
          <pc:docMk/>
          <pc:sldMk cId="125485482" sldId="275"/>
        </pc:sldMkLst>
        <pc:spChg chg="mod">
          <ac:chgData name="Nusrat" userId="1a06281c6235c005" providerId="LiveId" clId="{5699B18B-C4DB-4511-8584-1BB1068A3FFA}" dt="2023-03-23T20:12:19.366" v="2549" actId="255"/>
          <ac:spMkLst>
            <pc:docMk/>
            <pc:sldMk cId="125485482" sldId="275"/>
            <ac:spMk id="2" creationId="{37A94468-BE4F-908F-9F79-8DC2038F7B9B}"/>
          </ac:spMkLst>
        </pc:spChg>
        <pc:spChg chg="mod ord">
          <ac:chgData name="Nusrat" userId="1a06281c6235c005" providerId="LiveId" clId="{5699B18B-C4DB-4511-8584-1BB1068A3FFA}" dt="2023-03-23T18:50:26.129" v="2068" actId="14100"/>
          <ac:spMkLst>
            <pc:docMk/>
            <pc:sldMk cId="125485482" sldId="275"/>
            <ac:spMk id="8" creationId="{4CCD942B-3D25-C167-22C3-35E1D4436900}"/>
          </ac:spMkLst>
        </pc:spChg>
        <pc:picChg chg="add mod">
          <ac:chgData name="Nusrat" userId="1a06281c6235c005" providerId="LiveId" clId="{5699B18B-C4DB-4511-8584-1BB1068A3FFA}" dt="2023-03-23T18:48:54.011" v="2025" actId="26606"/>
          <ac:picMkLst>
            <pc:docMk/>
            <pc:sldMk cId="125485482" sldId="275"/>
            <ac:picMk id="4" creationId="{41B3B524-23CF-1167-08DD-3976EE29AB2D}"/>
          </ac:picMkLst>
        </pc:picChg>
        <pc:picChg chg="del">
          <ac:chgData name="Nusrat" userId="1a06281c6235c005" providerId="LiveId" clId="{5699B18B-C4DB-4511-8584-1BB1068A3FFA}" dt="2023-03-23T18:48:49.440" v="2024" actId="478"/>
          <ac:picMkLst>
            <pc:docMk/>
            <pc:sldMk cId="125485482" sldId="275"/>
            <ac:picMk id="5" creationId="{EBA600EB-7D26-01C3-CC05-10C0C81D1C36}"/>
          </ac:picMkLst>
        </pc:picChg>
      </pc:sldChg>
    </pc:docChg>
  </pc:docChgLst>
  <pc:docChgLst>
    <pc:chgData name="Nusrat" userId="1a06281c6235c005" providerId="LiveId" clId="{AA33BDBA-C5EF-49CE-8427-FAC4161E970E}"/>
    <pc:docChg chg="modSld">
      <pc:chgData name="Nusrat" userId="1a06281c6235c005" providerId="LiveId" clId="{AA33BDBA-C5EF-49CE-8427-FAC4161E970E}" dt="2023-04-18T22:22:50.637" v="0"/>
      <pc:docMkLst>
        <pc:docMk/>
      </pc:docMkLst>
      <pc:sldChg chg="modSp">
        <pc:chgData name="Nusrat" userId="1a06281c6235c005" providerId="LiveId" clId="{AA33BDBA-C5EF-49CE-8427-FAC4161E970E}" dt="2023-04-18T22:22:50.637" v="0"/>
        <pc:sldMkLst>
          <pc:docMk/>
          <pc:sldMk cId="3702831693" sldId="268"/>
        </pc:sldMkLst>
        <pc:graphicFrameChg chg="mod">
          <ac:chgData name="Nusrat" userId="1a06281c6235c005" providerId="LiveId" clId="{AA33BDBA-C5EF-49CE-8427-FAC4161E970E}" dt="2023-04-18T22:22:50.637" v="0"/>
          <ac:graphicFrameMkLst>
            <pc:docMk/>
            <pc:sldMk cId="3702831693" sldId="268"/>
            <ac:graphicFrameMk id="65" creationId="{B048300C-06FC-871F-071A-B82D0191418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A9277-A8A5-43B4-AB85-84EC4A4CA3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7B31B41-6C18-4947-8CCE-3F2BA8FC04B6}">
      <dgm:prSet custT="1"/>
      <dgm:spPr>
        <a:solidFill>
          <a:schemeClr val="accent5">
            <a:lumMod val="20000"/>
            <a:lumOff val="80000"/>
          </a:schemeClr>
        </a:solidFill>
      </dgm:spPr>
      <dgm:t>
        <a:bodyPr/>
        <a:lstStyle/>
        <a:p>
          <a:r>
            <a:rPr lang="en-US" sz="2800" dirty="0">
              <a:solidFill>
                <a:schemeClr val="tx1"/>
              </a:solidFill>
            </a:rPr>
            <a:t>Rouge 2: </a:t>
          </a:r>
          <a:r>
            <a:rPr lang="en-US" sz="2000" dirty="0">
              <a:solidFill>
                <a:schemeClr val="tx1"/>
              </a:solidFill>
            </a:rPr>
            <a:t>Bigram overlap between words</a:t>
          </a:r>
        </a:p>
      </dgm:t>
    </dgm:pt>
    <dgm:pt modelId="{F383ACCB-97FF-49C1-9AA4-2CEADEFECB6F}" type="parTrans" cxnId="{72DEAAB5-F1C5-4065-AB2A-BB8A0AE6341B}">
      <dgm:prSet/>
      <dgm:spPr/>
      <dgm:t>
        <a:bodyPr/>
        <a:lstStyle/>
        <a:p>
          <a:endParaRPr lang="en-US"/>
        </a:p>
      </dgm:t>
    </dgm:pt>
    <dgm:pt modelId="{DA113B54-2ED6-4EE8-BBC8-1B6E0FB2341E}" type="sibTrans" cxnId="{72DEAAB5-F1C5-4065-AB2A-BB8A0AE6341B}">
      <dgm:prSet/>
      <dgm:spPr/>
      <dgm:t>
        <a:bodyPr/>
        <a:lstStyle/>
        <a:p>
          <a:endParaRPr lang="en-US"/>
        </a:p>
      </dgm:t>
    </dgm:pt>
    <dgm:pt modelId="{108C2775-1CDC-4B96-BA87-1A81B4C677A2}">
      <dgm:prSet custT="1"/>
      <dgm:spPr>
        <a:solidFill>
          <a:schemeClr val="accent5">
            <a:lumMod val="40000"/>
            <a:lumOff val="60000"/>
          </a:schemeClr>
        </a:solidFill>
      </dgm:spPr>
      <dgm:t>
        <a:bodyPr/>
        <a:lstStyle/>
        <a:p>
          <a:r>
            <a:rPr lang="en-US" sz="2900" dirty="0">
              <a:solidFill>
                <a:schemeClr val="tx1"/>
              </a:solidFill>
            </a:rPr>
            <a:t>Rouge L: </a:t>
          </a:r>
          <a:r>
            <a:rPr lang="en-US" sz="2000" dirty="0">
              <a:solidFill>
                <a:schemeClr val="tx1"/>
              </a:solidFill>
            </a:rPr>
            <a:t>Longest Matching sequence</a:t>
          </a:r>
        </a:p>
      </dgm:t>
    </dgm:pt>
    <dgm:pt modelId="{F7E9499A-0907-41AC-BFD5-C7ED37F51D1C}" type="parTrans" cxnId="{FFFB325D-763E-4E55-95D2-639E96A46A21}">
      <dgm:prSet/>
      <dgm:spPr/>
      <dgm:t>
        <a:bodyPr/>
        <a:lstStyle/>
        <a:p>
          <a:endParaRPr lang="en-US"/>
        </a:p>
      </dgm:t>
    </dgm:pt>
    <dgm:pt modelId="{0ACB3205-9859-4C92-84A9-B01AECB0D7D6}" type="sibTrans" cxnId="{FFFB325D-763E-4E55-95D2-639E96A46A21}">
      <dgm:prSet/>
      <dgm:spPr/>
      <dgm:t>
        <a:bodyPr/>
        <a:lstStyle/>
        <a:p>
          <a:endParaRPr lang="en-US"/>
        </a:p>
      </dgm:t>
    </dgm:pt>
    <dgm:pt modelId="{44F0DA5F-00BB-4CF2-937F-01DC665D5368}">
      <dgm:prSet custT="1"/>
      <dgm:spPr>
        <a:solidFill>
          <a:schemeClr val="accent5">
            <a:lumMod val="60000"/>
            <a:lumOff val="40000"/>
          </a:schemeClr>
        </a:solidFill>
      </dgm:spPr>
      <dgm:t>
        <a:bodyPr/>
        <a:lstStyle/>
        <a:p>
          <a:r>
            <a:rPr lang="en-US" sz="2900" dirty="0">
              <a:solidFill>
                <a:schemeClr val="tx1"/>
              </a:solidFill>
            </a:rPr>
            <a:t>BLEU: </a:t>
          </a:r>
          <a:r>
            <a:rPr lang="en-US" sz="2000" dirty="0">
              <a:solidFill>
                <a:schemeClr val="tx1"/>
              </a:solidFill>
            </a:rPr>
            <a:t>Counting matching n-grams</a:t>
          </a:r>
        </a:p>
      </dgm:t>
    </dgm:pt>
    <dgm:pt modelId="{AB888DF1-AFEC-41B1-A463-CAF47DFC0CCE}" type="parTrans" cxnId="{EA1CF0EC-19CD-42AF-B8C9-11638A1AA2FC}">
      <dgm:prSet/>
      <dgm:spPr/>
      <dgm:t>
        <a:bodyPr/>
        <a:lstStyle/>
        <a:p>
          <a:endParaRPr lang="en-US"/>
        </a:p>
      </dgm:t>
    </dgm:pt>
    <dgm:pt modelId="{91A9ADB2-D271-404F-98EC-860198528CF4}" type="sibTrans" cxnId="{EA1CF0EC-19CD-42AF-B8C9-11638A1AA2FC}">
      <dgm:prSet/>
      <dgm:spPr/>
      <dgm:t>
        <a:bodyPr/>
        <a:lstStyle/>
        <a:p>
          <a:endParaRPr lang="en-US"/>
        </a:p>
      </dgm:t>
    </dgm:pt>
    <dgm:pt modelId="{B7EF1817-B624-4FD7-8C77-973DDFBC7257}">
      <dgm:prSet custT="1"/>
      <dgm:spPr>
        <a:solidFill>
          <a:schemeClr val="accent4">
            <a:lumMod val="60000"/>
            <a:lumOff val="40000"/>
          </a:schemeClr>
        </a:solidFill>
      </dgm:spPr>
      <dgm:t>
        <a:bodyPr/>
        <a:lstStyle/>
        <a:p>
          <a:r>
            <a:rPr lang="en-US" sz="2900" dirty="0">
              <a:solidFill>
                <a:schemeClr val="tx1"/>
              </a:solidFill>
            </a:rPr>
            <a:t>Meteor: </a:t>
          </a:r>
          <a:r>
            <a:rPr lang="en-US" sz="2000" dirty="0">
              <a:solidFill>
                <a:schemeClr val="tx1"/>
              </a:solidFill>
            </a:rPr>
            <a:t>Unigram matching</a:t>
          </a:r>
        </a:p>
      </dgm:t>
    </dgm:pt>
    <dgm:pt modelId="{CB0241DE-F774-47A8-B6CA-925DA7373872}" type="parTrans" cxnId="{67623B01-2812-4714-8812-9D336DB0C600}">
      <dgm:prSet/>
      <dgm:spPr/>
      <dgm:t>
        <a:bodyPr/>
        <a:lstStyle/>
        <a:p>
          <a:endParaRPr lang="en-US"/>
        </a:p>
      </dgm:t>
    </dgm:pt>
    <dgm:pt modelId="{A11A2EFA-FA91-4A91-8450-691D9315E44F}" type="sibTrans" cxnId="{67623B01-2812-4714-8812-9D336DB0C600}">
      <dgm:prSet/>
      <dgm:spPr/>
      <dgm:t>
        <a:bodyPr/>
        <a:lstStyle/>
        <a:p>
          <a:endParaRPr lang="en-US"/>
        </a:p>
      </dgm:t>
    </dgm:pt>
    <dgm:pt modelId="{03130799-95A3-4945-99D1-9DFB1BD06797}" type="pres">
      <dgm:prSet presAssocID="{67FA9277-A8A5-43B4-AB85-84EC4A4CA3EC}" presName="linear" presStyleCnt="0">
        <dgm:presLayoutVars>
          <dgm:animLvl val="lvl"/>
          <dgm:resizeHandles val="exact"/>
        </dgm:presLayoutVars>
      </dgm:prSet>
      <dgm:spPr/>
    </dgm:pt>
    <dgm:pt modelId="{EE05E48B-071E-4AAF-965C-0E968FE0D4C3}" type="pres">
      <dgm:prSet presAssocID="{57B31B41-6C18-4947-8CCE-3F2BA8FC04B6}" presName="parentText" presStyleLbl="node1" presStyleIdx="0" presStyleCnt="4" custLinFactY="-18270" custLinFactNeighborX="655" custLinFactNeighborY="-100000">
        <dgm:presLayoutVars>
          <dgm:chMax val="0"/>
          <dgm:bulletEnabled val="1"/>
        </dgm:presLayoutVars>
      </dgm:prSet>
      <dgm:spPr/>
    </dgm:pt>
    <dgm:pt modelId="{11AACAC5-B92C-4B56-8E56-EDFD024FE7FE}" type="pres">
      <dgm:prSet presAssocID="{DA113B54-2ED6-4EE8-BBC8-1B6E0FB2341E}" presName="spacer" presStyleCnt="0"/>
      <dgm:spPr/>
    </dgm:pt>
    <dgm:pt modelId="{361939BB-CF01-405B-8582-C96D8583C9FE}" type="pres">
      <dgm:prSet presAssocID="{108C2775-1CDC-4B96-BA87-1A81B4C677A2}" presName="parentText" presStyleLbl="node1" presStyleIdx="1" presStyleCnt="4">
        <dgm:presLayoutVars>
          <dgm:chMax val="0"/>
          <dgm:bulletEnabled val="1"/>
        </dgm:presLayoutVars>
      </dgm:prSet>
      <dgm:spPr/>
    </dgm:pt>
    <dgm:pt modelId="{3BDE9C0C-E779-4DC1-9694-764E3BE63681}" type="pres">
      <dgm:prSet presAssocID="{0ACB3205-9859-4C92-84A9-B01AECB0D7D6}" presName="spacer" presStyleCnt="0"/>
      <dgm:spPr/>
    </dgm:pt>
    <dgm:pt modelId="{A9B07B80-229D-46E6-9F5F-C54E292F1524}" type="pres">
      <dgm:prSet presAssocID="{44F0DA5F-00BB-4CF2-937F-01DC665D5368}" presName="parentText" presStyleLbl="node1" presStyleIdx="2" presStyleCnt="4">
        <dgm:presLayoutVars>
          <dgm:chMax val="0"/>
          <dgm:bulletEnabled val="1"/>
        </dgm:presLayoutVars>
      </dgm:prSet>
      <dgm:spPr/>
    </dgm:pt>
    <dgm:pt modelId="{EDFE7E3A-4B66-4ED9-B498-07A68E113D7E}" type="pres">
      <dgm:prSet presAssocID="{91A9ADB2-D271-404F-98EC-860198528CF4}" presName="spacer" presStyleCnt="0"/>
      <dgm:spPr/>
    </dgm:pt>
    <dgm:pt modelId="{65AB6445-E324-437A-AEF0-FEB235795C38}" type="pres">
      <dgm:prSet presAssocID="{B7EF1817-B624-4FD7-8C77-973DDFBC7257}" presName="parentText" presStyleLbl="node1" presStyleIdx="3" presStyleCnt="4" custLinFactNeighborX="-1500" custLinFactNeighborY="-18072">
        <dgm:presLayoutVars>
          <dgm:chMax val="0"/>
          <dgm:bulletEnabled val="1"/>
        </dgm:presLayoutVars>
      </dgm:prSet>
      <dgm:spPr/>
    </dgm:pt>
  </dgm:ptLst>
  <dgm:cxnLst>
    <dgm:cxn modelId="{67623B01-2812-4714-8812-9D336DB0C600}" srcId="{67FA9277-A8A5-43B4-AB85-84EC4A4CA3EC}" destId="{B7EF1817-B624-4FD7-8C77-973DDFBC7257}" srcOrd="3" destOrd="0" parTransId="{CB0241DE-F774-47A8-B6CA-925DA7373872}" sibTransId="{A11A2EFA-FA91-4A91-8450-691D9315E44F}"/>
    <dgm:cxn modelId="{5A9B5921-C96F-49E1-A3AC-7DC2A9E1C0B0}" type="presOf" srcId="{B7EF1817-B624-4FD7-8C77-973DDFBC7257}" destId="{65AB6445-E324-437A-AEF0-FEB235795C38}" srcOrd="0" destOrd="0" presId="urn:microsoft.com/office/officeart/2005/8/layout/vList2"/>
    <dgm:cxn modelId="{FFFB325D-763E-4E55-95D2-639E96A46A21}" srcId="{67FA9277-A8A5-43B4-AB85-84EC4A4CA3EC}" destId="{108C2775-1CDC-4B96-BA87-1A81B4C677A2}" srcOrd="1" destOrd="0" parTransId="{F7E9499A-0907-41AC-BFD5-C7ED37F51D1C}" sibTransId="{0ACB3205-9859-4C92-84A9-B01AECB0D7D6}"/>
    <dgm:cxn modelId="{44F39D64-76D0-44C5-A6F9-C3EEFADF79DB}" type="presOf" srcId="{67FA9277-A8A5-43B4-AB85-84EC4A4CA3EC}" destId="{03130799-95A3-4945-99D1-9DFB1BD06797}" srcOrd="0" destOrd="0" presId="urn:microsoft.com/office/officeart/2005/8/layout/vList2"/>
    <dgm:cxn modelId="{4AB72584-430E-4E09-AADE-9DC93A633861}" type="presOf" srcId="{108C2775-1CDC-4B96-BA87-1A81B4C677A2}" destId="{361939BB-CF01-405B-8582-C96D8583C9FE}" srcOrd="0" destOrd="0" presId="urn:microsoft.com/office/officeart/2005/8/layout/vList2"/>
    <dgm:cxn modelId="{AEBD9F89-E6AD-48DE-B5CB-77D385A21C50}" type="presOf" srcId="{44F0DA5F-00BB-4CF2-937F-01DC665D5368}" destId="{A9B07B80-229D-46E6-9F5F-C54E292F1524}" srcOrd="0" destOrd="0" presId="urn:microsoft.com/office/officeart/2005/8/layout/vList2"/>
    <dgm:cxn modelId="{72DEAAB5-F1C5-4065-AB2A-BB8A0AE6341B}" srcId="{67FA9277-A8A5-43B4-AB85-84EC4A4CA3EC}" destId="{57B31B41-6C18-4947-8CCE-3F2BA8FC04B6}" srcOrd="0" destOrd="0" parTransId="{F383ACCB-97FF-49C1-9AA4-2CEADEFECB6F}" sibTransId="{DA113B54-2ED6-4EE8-BBC8-1B6E0FB2341E}"/>
    <dgm:cxn modelId="{A67B9DBD-8E50-45F7-B4B8-F34AD19C1ABA}" type="presOf" srcId="{57B31B41-6C18-4947-8CCE-3F2BA8FC04B6}" destId="{EE05E48B-071E-4AAF-965C-0E968FE0D4C3}" srcOrd="0" destOrd="0" presId="urn:microsoft.com/office/officeart/2005/8/layout/vList2"/>
    <dgm:cxn modelId="{EA1CF0EC-19CD-42AF-B8C9-11638A1AA2FC}" srcId="{67FA9277-A8A5-43B4-AB85-84EC4A4CA3EC}" destId="{44F0DA5F-00BB-4CF2-937F-01DC665D5368}" srcOrd="2" destOrd="0" parTransId="{AB888DF1-AFEC-41B1-A463-CAF47DFC0CCE}" sibTransId="{91A9ADB2-D271-404F-98EC-860198528CF4}"/>
    <dgm:cxn modelId="{FDA00334-569F-4A60-ADAE-F6808F11054E}" type="presParOf" srcId="{03130799-95A3-4945-99D1-9DFB1BD06797}" destId="{EE05E48B-071E-4AAF-965C-0E968FE0D4C3}" srcOrd="0" destOrd="0" presId="urn:microsoft.com/office/officeart/2005/8/layout/vList2"/>
    <dgm:cxn modelId="{A53AED51-FFD7-40B3-AAD3-B79664A01DA4}" type="presParOf" srcId="{03130799-95A3-4945-99D1-9DFB1BD06797}" destId="{11AACAC5-B92C-4B56-8E56-EDFD024FE7FE}" srcOrd="1" destOrd="0" presId="urn:microsoft.com/office/officeart/2005/8/layout/vList2"/>
    <dgm:cxn modelId="{A3720F9D-F25C-436A-A095-2D0B627D4DB6}" type="presParOf" srcId="{03130799-95A3-4945-99D1-9DFB1BD06797}" destId="{361939BB-CF01-405B-8582-C96D8583C9FE}" srcOrd="2" destOrd="0" presId="urn:microsoft.com/office/officeart/2005/8/layout/vList2"/>
    <dgm:cxn modelId="{061F7A98-70A7-4EE8-A210-675526E82234}" type="presParOf" srcId="{03130799-95A3-4945-99D1-9DFB1BD06797}" destId="{3BDE9C0C-E779-4DC1-9694-764E3BE63681}" srcOrd="3" destOrd="0" presId="urn:microsoft.com/office/officeart/2005/8/layout/vList2"/>
    <dgm:cxn modelId="{688ACC37-CE93-40C8-AF74-D36E5474E080}" type="presParOf" srcId="{03130799-95A3-4945-99D1-9DFB1BD06797}" destId="{A9B07B80-229D-46E6-9F5F-C54E292F1524}" srcOrd="4" destOrd="0" presId="urn:microsoft.com/office/officeart/2005/8/layout/vList2"/>
    <dgm:cxn modelId="{2E8B56BD-D7F8-48E0-86D6-18E9B3C24B3F}" type="presParOf" srcId="{03130799-95A3-4945-99D1-9DFB1BD06797}" destId="{EDFE7E3A-4B66-4ED9-B498-07A68E113D7E}" srcOrd="5" destOrd="0" presId="urn:microsoft.com/office/officeart/2005/8/layout/vList2"/>
    <dgm:cxn modelId="{14343813-B82A-4CCD-814B-F8632541ED59}" type="presParOf" srcId="{03130799-95A3-4945-99D1-9DFB1BD06797}" destId="{65AB6445-E324-437A-AEF0-FEB235795C38}"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5E48B-071E-4AAF-965C-0E968FE0D4C3}">
      <dsp:nvSpPr>
        <dsp:cNvPr id="0" name=""/>
        <dsp:cNvSpPr/>
      </dsp:nvSpPr>
      <dsp:spPr>
        <a:xfrm>
          <a:off x="0" y="0"/>
          <a:ext cx="6546426" cy="669642"/>
        </a:xfrm>
        <a:prstGeom prst="roundRect">
          <a:avLst/>
        </a:prstGeom>
        <a:solidFill>
          <a:schemeClr val="accent5">
            <a:lumMod val="20000"/>
            <a:lumOff val="8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Rouge 2: </a:t>
          </a:r>
          <a:r>
            <a:rPr lang="en-US" sz="2000" kern="1200" dirty="0">
              <a:solidFill>
                <a:schemeClr val="tx1"/>
              </a:solidFill>
            </a:rPr>
            <a:t>Bigram overlap between words</a:t>
          </a:r>
        </a:p>
      </dsp:txBody>
      <dsp:txXfrm>
        <a:off x="32689" y="32689"/>
        <a:ext cx="6481048" cy="604264"/>
      </dsp:txXfrm>
    </dsp:sp>
    <dsp:sp modelId="{361939BB-CF01-405B-8582-C96D8583C9FE}">
      <dsp:nvSpPr>
        <dsp:cNvPr id="0" name=""/>
        <dsp:cNvSpPr/>
      </dsp:nvSpPr>
      <dsp:spPr>
        <a:xfrm>
          <a:off x="0" y="761586"/>
          <a:ext cx="6546426" cy="669642"/>
        </a:xfrm>
        <a:prstGeom prst="roundRect">
          <a:avLst/>
        </a:prstGeom>
        <a:solidFill>
          <a:schemeClr val="accent5">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solidFill>
                <a:schemeClr val="tx1"/>
              </a:solidFill>
            </a:rPr>
            <a:t>Rouge L: </a:t>
          </a:r>
          <a:r>
            <a:rPr lang="en-US" sz="2000" kern="1200" dirty="0">
              <a:solidFill>
                <a:schemeClr val="tx1"/>
              </a:solidFill>
            </a:rPr>
            <a:t>Longest Matching sequence</a:t>
          </a:r>
        </a:p>
      </dsp:txBody>
      <dsp:txXfrm>
        <a:off x="32689" y="794275"/>
        <a:ext cx="6481048" cy="604264"/>
      </dsp:txXfrm>
    </dsp:sp>
    <dsp:sp modelId="{A9B07B80-229D-46E6-9F5F-C54E292F1524}">
      <dsp:nvSpPr>
        <dsp:cNvPr id="0" name=""/>
        <dsp:cNvSpPr/>
      </dsp:nvSpPr>
      <dsp:spPr>
        <a:xfrm>
          <a:off x="0" y="1517629"/>
          <a:ext cx="6546426" cy="669642"/>
        </a:xfrm>
        <a:prstGeom prst="roundRect">
          <a:avLst/>
        </a:prstGeom>
        <a:solidFill>
          <a:schemeClr val="accent5">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solidFill>
                <a:schemeClr val="tx1"/>
              </a:solidFill>
            </a:rPr>
            <a:t>BLEU: </a:t>
          </a:r>
          <a:r>
            <a:rPr lang="en-US" sz="2000" kern="1200" dirty="0">
              <a:solidFill>
                <a:schemeClr val="tx1"/>
              </a:solidFill>
            </a:rPr>
            <a:t>Counting matching n-grams</a:t>
          </a:r>
        </a:p>
      </dsp:txBody>
      <dsp:txXfrm>
        <a:off x="32689" y="1550318"/>
        <a:ext cx="6481048" cy="604264"/>
      </dsp:txXfrm>
    </dsp:sp>
    <dsp:sp modelId="{65AB6445-E324-437A-AEF0-FEB235795C38}">
      <dsp:nvSpPr>
        <dsp:cNvPr id="0" name=""/>
        <dsp:cNvSpPr/>
      </dsp:nvSpPr>
      <dsp:spPr>
        <a:xfrm>
          <a:off x="0" y="2258056"/>
          <a:ext cx="6546426" cy="669642"/>
        </a:xfrm>
        <a:prstGeom prst="roundRect">
          <a:avLst/>
        </a:prstGeom>
        <a:solidFill>
          <a:schemeClr val="accent4">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solidFill>
                <a:schemeClr val="tx1"/>
              </a:solidFill>
            </a:rPr>
            <a:t>Meteor: </a:t>
          </a:r>
          <a:r>
            <a:rPr lang="en-US" sz="2000" kern="1200" dirty="0">
              <a:solidFill>
                <a:schemeClr val="tx1"/>
              </a:solidFill>
            </a:rPr>
            <a:t>Unigram matching</a:t>
          </a:r>
        </a:p>
      </dsp:txBody>
      <dsp:txXfrm>
        <a:off x="32689" y="2290745"/>
        <a:ext cx="6481048" cy="6042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41DAC-FC01-4DFF-AD2E-BBD3482D0A50}"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2343D-AC43-48F9-8DAB-F5D560241C91}" type="slidenum">
              <a:rPr lang="en-US" smtClean="0"/>
              <a:t>‹#›</a:t>
            </a:fld>
            <a:endParaRPr lang="en-US"/>
          </a:p>
        </p:txBody>
      </p:sp>
    </p:spTree>
    <p:extLst>
      <p:ext uri="{BB962C8B-B14F-4D97-AF65-F5344CB8AC3E}">
        <p14:creationId xmlns:p14="http://schemas.microsoft.com/office/powerpoint/2010/main" val="47802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Calibri" panose="020F0502020204030204" pitchFamily="34" charset="0"/>
                <a:ea typeface="Calibri" panose="020F0502020204030204" pitchFamily="34" charset="0"/>
                <a:cs typeface="Times New Roman" panose="02020603050405020304" pitchFamily="18" charset="0"/>
              </a:rPr>
              <a:t>Vocabs: 28996</a:t>
            </a:r>
            <a:endParaRPr lang="en-US" dirty="0"/>
          </a:p>
        </p:txBody>
      </p:sp>
      <p:sp>
        <p:nvSpPr>
          <p:cNvPr id="4" name="Slide Number Placeholder 3"/>
          <p:cNvSpPr>
            <a:spLocks noGrp="1"/>
          </p:cNvSpPr>
          <p:nvPr>
            <p:ph type="sldNum" sz="quarter" idx="5"/>
          </p:nvPr>
        </p:nvSpPr>
        <p:spPr/>
        <p:txBody>
          <a:bodyPr/>
          <a:lstStyle/>
          <a:p>
            <a:fld id="{5F72343D-AC43-48F9-8DAB-F5D560241C91}" type="slidenum">
              <a:rPr lang="en-US" smtClean="0"/>
              <a:t>8</a:t>
            </a:fld>
            <a:endParaRPr lang="en-US"/>
          </a:p>
        </p:txBody>
      </p:sp>
    </p:spTree>
    <p:extLst>
      <p:ext uri="{BB962C8B-B14F-4D97-AF65-F5344CB8AC3E}">
        <p14:creationId xmlns:p14="http://schemas.microsoft.com/office/powerpoint/2010/main" val="363555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Generation : Take the extracted image features as an input and by using beam search it generates the probability of every probability. The highest probability word is chosen as final word. The decoder generates the word until the '&lt;end&gt;' word is found or max sequence length is achieved.</a:t>
            </a:r>
          </a:p>
        </p:txBody>
      </p:sp>
      <p:sp>
        <p:nvSpPr>
          <p:cNvPr id="4" name="Slide Number Placeholder 3"/>
          <p:cNvSpPr>
            <a:spLocks noGrp="1"/>
          </p:cNvSpPr>
          <p:nvPr>
            <p:ph type="sldNum" sz="quarter" idx="5"/>
          </p:nvPr>
        </p:nvSpPr>
        <p:spPr/>
        <p:txBody>
          <a:bodyPr/>
          <a:lstStyle/>
          <a:p>
            <a:fld id="{5F72343D-AC43-48F9-8DAB-F5D560241C91}" type="slidenum">
              <a:rPr lang="en-US" smtClean="0"/>
              <a:t>10</a:t>
            </a:fld>
            <a:endParaRPr lang="en-US"/>
          </a:p>
        </p:txBody>
      </p:sp>
    </p:spTree>
    <p:extLst>
      <p:ext uri="{BB962C8B-B14F-4D97-AF65-F5344CB8AC3E}">
        <p14:creationId xmlns:p14="http://schemas.microsoft.com/office/powerpoint/2010/main" val="2438529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Embedding layer is used to create the vectors for the sequence</a:t>
            </a:r>
          </a:p>
          <a:p>
            <a:r>
              <a:rPr lang="en-US" dirty="0"/>
              <a:t>Positional encoding creates </a:t>
            </a:r>
            <a:r>
              <a:rPr lang="en-US" sz="1800" kern="0" dirty="0">
                <a:effectLst/>
                <a:latin typeface="Calibri" panose="020F0502020204030204" pitchFamily="34" charset="0"/>
                <a:ea typeface="Calibri" panose="020F0502020204030204" pitchFamily="34" charset="0"/>
                <a:cs typeface="Times New Roman" panose="02020603050405020304" pitchFamily="18" charset="0"/>
              </a:rPr>
              <a:t>vector for each element representing its position regarding every other element in the sequence</a:t>
            </a:r>
            <a:endParaRPr lang="en-US" dirty="0"/>
          </a:p>
        </p:txBody>
      </p:sp>
      <p:sp>
        <p:nvSpPr>
          <p:cNvPr id="4" name="Slide Number Placeholder 3"/>
          <p:cNvSpPr>
            <a:spLocks noGrp="1"/>
          </p:cNvSpPr>
          <p:nvPr>
            <p:ph type="sldNum" sz="quarter" idx="5"/>
          </p:nvPr>
        </p:nvSpPr>
        <p:spPr/>
        <p:txBody>
          <a:bodyPr/>
          <a:lstStyle/>
          <a:p>
            <a:fld id="{5F72343D-AC43-48F9-8DAB-F5D560241C91}" type="slidenum">
              <a:rPr lang="en-US" smtClean="0"/>
              <a:t>11</a:t>
            </a:fld>
            <a:endParaRPr lang="en-US"/>
          </a:p>
        </p:txBody>
      </p:sp>
    </p:spTree>
    <p:extLst>
      <p:ext uri="{BB962C8B-B14F-4D97-AF65-F5344CB8AC3E}">
        <p14:creationId xmlns:p14="http://schemas.microsoft.com/office/powerpoint/2010/main" val="3954442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0E07EFB6-93C5-4B19-B39D-CD446E30BB1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067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762B6-D99D-4FF2-880F-AB36343EBF3F}"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07EFB6-93C5-4B19-B39D-CD446E30BB1D}" type="slidenum">
              <a:rPr lang="en-US" smtClean="0"/>
              <a:t>‹#›</a:t>
            </a:fld>
            <a:endParaRPr lang="en-US"/>
          </a:p>
        </p:txBody>
      </p:sp>
    </p:spTree>
    <p:extLst>
      <p:ext uri="{BB962C8B-B14F-4D97-AF65-F5344CB8AC3E}">
        <p14:creationId xmlns:p14="http://schemas.microsoft.com/office/powerpoint/2010/main" val="12334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07EFB6-93C5-4B19-B39D-CD446E30BB1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2674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07EFB6-93C5-4B19-B39D-CD446E30BB1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688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07EFB6-93C5-4B19-B39D-CD446E30BB1D}" type="slidenum">
              <a:rPr lang="en-US" smtClean="0"/>
              <a:t>‹#›</a:t>
            </a:fld>
            <a:endParaRPr lang="en-US"/>
          </a:p>
        </p:txBody>
      </p:sp>
    </p:spTree>
    <p:extLst>
      <p:ext uri="{BB962C8B-B14F-4D97-AF65-F5344CB8AC3E}">
        <p14:creationId xmlns:p14="http://schemas.microsoft.com/office/powerpoint/2010/main" val="3506969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07EFB6-93C5-4B19-B39D-CD446E30BB1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717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07EFB6-93C5-4B19-B39D-CD446E30BB1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5078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07EFB6-93C5-4B19-B39D-CD446E30BB1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6634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07EFB6-93C5-4B19-B39D-CD446E30BB1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5490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07EFB6-93C5-4B19-B39D-CD446E30BB1D}" type="slidenum">
              <a:rPr lang="en-US" smtClean="0"/>
              <a:t>‹#›</a:t>
            </a:fld>
            <a:endParaRPr lang="en-US"/>
          </a:p>
        </p:txBody>
      </p:sp>
    </p:spTree>
    <p:extLst>
      <p:ext uri="{BB962C8B-B14F-4D97-AF65-F5344CB8AC3E}">
        <p14:creationId xmlns:p14="http://schemas.microsoft.com/office/powerpoint/2010/main" val="4007511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762B6-D99D-4FF2-880F-AB36343EBF3F}"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07EFB6-93C5-4B19-B39D-CD446E30BB1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968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C762B6-D99D-4FF2-880F-AB36343EBF3F}"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07EFB6-93C5-4B19-B39D-CD446E30BB1D}" type="slidenum">
              <a:rPr lang="en-US" smtClean="0"/>
              <a:t>‹#›</a:t>
            </a:fld>
            <a:endParaRPr lang="en-US"/>
          </a:p>
        </p:txBody>
      </p:sp>
    </p:spTree>
    <p:extLst>
      <p:ext uri="{BB962C8B-B14F-4D97-AF65-F5344CB8AC3E}">
        <p14:creationId xmlns:p14="http://schemas.microsoft.com/office/powerpoint/2010/main" val="38289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C762B6-D99D-4FF2-880F-AB36343EBF3F}"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07EFB6-93C5-4B19-B39D-CD446E30BB1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843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C762B6-D99D-4FF2-880F-AB36343EBF3F}"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07EFB6-93C5-4B19-B39D-CD446E30BB1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67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C762B6-D99D-4FF2-880F-AB36343EBF3F}"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07EFB6-93C5-4B19-B39D-CD446E30BB1D}" type="slidenum">
              <a:rPr lang="en-US" smtClean="0"/>
              <a:t>‹#›</a:t>
            </a:fld>
            <a:endParaRPr lang="en-US"/>
          </a:p>
        </p:txBody>
      </p:sp>
    </p:spTree>
    <p:extLst>
      <p:ext uri="{BB962C8B-B14F-4D97-AF65-F5344CB8AC3E}">
        <p14:creationId xmlns:p14="http://schemas.microsoft.com/office/powerpoint/2010/main" val="137977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762B6-D99D-4FF2-880F-AB36343EBF3F}"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07EFB6-93C5-4B19-B39D-CD446E30BB1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257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C762B6-D99D-4FF2-880F-AB36343EBF3F}"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07EFB6-93C5-4B19-B39D-CD446E30BB1D}" type="slidenum">
              <a:rPr lang="en-US" smtClean="0"/>
              <a:t>‹#›</a:t>
            </a:fld>
            <a:endParaRPr lang="en-US"/>
          </a:p>
        </p:txBody>
      </p:sp>
    </p:spTree>
    <p:extLst>
      <p:ext uri="{BB962C8B-B14F-4D97-AF65-F5344CB8AC3E}">
        <p14:creationId xmlns:p14="http://schemas.microsoft.com/office/powerpoint/2010/main" val="1814847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DC762B6-D99D-4FF2-880F-AB36343EBF3F}" type="datetimeFigureOut">
              <a:rPr lang="en-US" smtClean="0"/>
              <a:t>5/4/2023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07EFB6-93C5-4B19-B39D-CD446E30BB1D}" type="slidenum">
              <a:rPr lang="en-US" smtClean="0"/>
              <a:t>‹#›</a:t>
            </a:fld>
            <a:endParaRPr lang="en-US"/>
          </a:p>
        </p:txBody>
      </p:sp>
    </p:spTree>
    <p:extLst>
      <p:ext uri="{BB962C8B-B14F-4D97-AF65-F5344CB8AC3E}">
        <p14:creationId xmlns:p14="http://schemas.microsoft.com/office/powerpoint/2010/main" val="630855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ypi.org/project/wordninja/" TargetMode="External"/><Relationship Id="rId2" Type="http://schemas.openxmlformats.org/officeDocument/2006/relationships/hyperlink" Target="https://vizwiz.org/tasks-and-datasets/image-captioning/" TargetMode="External"/><Relationship Id="rId1" Type="http://schemas.openxmlformats.org/officeDocument/2006/relationships/slideLayout" Target="../slideLayouts/slideLayout2.xml"/><Relationship Id="rId4" Type="http://schemas.openxmlformats.org/officeDocument/2006/relationships/hyperlink" Target="https://datagen.tech/guides/computer-vision/vgg1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F729-0665-1A6F-9440-641BB793FA49}"/>
              </a:ext>
            </a:extLst>
          </p:cNvPr>
          <p:cNvSpPr>
            <a:spLocks noGrp="1"/>
          </p:cNvSpPr>
          <p:nvPr>
            <p:ph type="ctrTitle"/>
          </p:nvPr>
        </p:nvSpPr>
        <p:spPr/>
        <p:txBody>
          <a:bodyPr/>
          <a:lstStyle/>
          <a:p>
            <a:r>
              <a:rPr lang="en-US" dirty="0"/>
              <a:t>Image Caption Generation</a:t>
            </a:r>
          </a:p>
        </p:txBody>
      </p:sp>
      <p:sp>
        <p:nvSpPr>
          <p:cNvPr id="3" name="Subtitle 2">
            <a:extLst>
              <a:ext uri="{FF2B5EF4-FFF2-40B4-BE49-F238E27FC236}">
                <a16:creationId xmlns:a16="http://schemas.microsoft.com/office/drawing/2014/main" id="{4FA790A4-903F-91D9-0733-38487BC9B97E}"/>
              </a:ext>
            </a:extLst>
          </p:cNvPr>
          <p:cNvSpPr>
            <a:spLocks noGrp="1"/>
          </p:cNvSpPr>
          <p:nvPr>
            <p:ph type="subTitle" idx="1"/>
          </p:nvPr>
        </p:nvSpPr>
        <p:spPr/>
        <p:txBody>
          <a:bodyPr>
            <a:normAutofit lnSpcReduction="10000"/>
          </a:bodyPr>
          <a:lstStyle/>
          <a:p>
            <a:r>
              <a:rPr lang="en-US" dirty="0"/>
              <a:t>Nusrat Nawshin </a:t>
            </a:r>
          </a:p>
          <a:p>
            <a:r>
              <a:rPr lang="en-US" dirty="0"/>
              <a:t>George Washington University</a:t>
            </a:r>
          </a:p>
          <a:p>
            <a:r>
              <a:rPr lang="en-US" dirty="0"/>
              <a:t>Spring 2023 - Capstone Project</a:t>
            </a:r>
          </a:p>
        </p:txBody>
      </p:sp>
    </p:spTree>
    <p:extLst>
      <p:ext uri="{BB962C8B-B14F-4D97-AF65-F5344CB8AC3E}">
        <p14:creationId xmlns:p14="http://schemas.microsoft.com/office/powerpoint/2010/main" val="2963874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880E-F335-986D-29C6-90D557EF4EC8}"/>
              </a:ext>
            </a:extLst>
          </p:cNvPr>
          <p:cNvSpPr>
            <a:spLocks noGrp="1"/>
          </p:cNvSpPr>
          <p:nvPr>
            <p:ph type="title"/>
          </p:nvPr>
        </p:nvSpPr>
        <p:spPr/>
        <p:txBody>
          <a:bodyPr/>
          <a:lstStyle/>
          <a:p>
            <a:r>
              <a:rPr lang="en-US" dirty="0"/>
              <a:t>Caption Model</a:t>
            </a:r>
          </a:p>
        </p:txBody>
      </p:sp>
      <p:sp>
        <p:nvSpPr>
          <p:cNvPr id="3" name="Content Placeholder 2">
            <a:extLst>
              <a:ext uri="{FF2B5EF4-FFF2-40B4-BE49-F238E27FC236}">
                <a16:creationId xmlns:a16="http://schemas.microsoft.com/office/drawing/2014/main" id="{6C884ED6-8908-FFEA-B867-84268A1E2570}"/>
              </a:ext>
            </a:extLst>
          </p:cNvPr>
          <p:cNvSpPr>
            <a:spLocks noGrp="1"/>
          </p:cNvSpPr>
          <p:nvPr>
            <p:ph idx="1"/>
          </p:nvPr>
        </p:nvSpPr>
        <p:spPr>
          <a:xfrm>
            <a:off x="1295401" y="2556932"/>
            <a:ext cx="4629149" cy="1738843"/>
          </a:xfrm>
        </p:spPr>
        <p:txBody>
          <a:bodyPr>
            <a:normAutofit lnSpcReduction="10000"/>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Transformer Based Model</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Positional Embedding</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Multi head Attention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Encoder-Decoder Layer</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marL="0" indent="0">
              <a:buNone/>
            </a:pPr>
            <a:endParaRPr lang="en-US" dirty="0"/>
          </a:p>
        </p:txBody>
      </p:sp>
      <p:sp>
        <p:nvSpPr>
          <p:cNvPr id="4" name="Content Placeholder 2">
            <a:extLst>
              <a:ext uri="{FF2B5EF4-FFF2-40B4-BE49-F238E27FC236}">
                <a16:creationId xmlns:a16="http://schemas.microsoft.com/office/drawing/2014/main" id="{1751878F-E8AF-3728-A296-70B4AFACF73D}"/>
              </a:ext>
            </a:extLst>
          </p:cNvPr>
          <p:cNvSpPr txBox="1">
            <a:spLocks/>
          </p:cNvSpPr>
          <p:nvPr/>
        </p:nvSpPr>
        <p:spPr>
          <a:xfrm>
            <a:off x="5686426" y="2542114"/>
            <a:ext cx="4629149" cy="2029888"/>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Model Hyper-Parameters:</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Optimizer : Adam</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Learning Rate : 0.00001 </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Criterion : </a:t>
            </a:r>
            <a:r>
              <a:rPr lang="en-US" b="0" i="0" u="none" strike="noStrike" dirty="0" err="1">
                <a:solidFill>
                  <a:srgbClr val="000000"/>
                </a:solidFill>
                <a:effectLst/>
                <a:latin typeface="Calibri" panose="020F0502020204030204" pitchFamily="34" charset="0"/>
              </a:rPr>
              <a:t>CrossEntropyLoss</a:t>
            </a:r>
            <a:r>
              <a:rPr lang="en-US" b="0" i="0" u="none" strike="noStrike" dirty="0">
                <a:solidFill>
                  <a:srgbClr val="000000"/>
                </a:solidFill>
                <a:effectLst/>
                <a:latin typeface="Calibri" panose="020F0502020204030204" pitchFamily="34" charset="0"/>
              </a:rPr>
              <a:t> </a:t>
            </a:r>
            <a:r>
              <a:rPr lang="en-US" dirty="0">
                <a:solidFill>
                  <a:srgbClr val="000000"/>
                </a:solidFill>
                <a:latin typeface="Calibri" panose="020F0502020204030204" pitchFamily="34" charset="0"/>
              </a:rPr>
              <a:t>​</a:t>
            </a:r>
            <a:endParaRPr lang="en-US" dirty="0">
              <a:solidFill>
                <a:srgbClr val="000000"/>
              </a:solidFill>
              <a:latin typeface="Arial" panose="020B0604020202020204" pitchFamily="34" charset="0"/>
            </a:endParaRPr>
          </a:p>
          <a:p>
            <a:pPr marL="457200" lvl="1" indent="0" fontAlgn="base">
              <a:buNone/>
            </a:pPr>
            <a:r>
              <a:rPr lang="en-US" dirty="0">
                <a:solidFill>
                  <a:srgbClr val="000000"/>
                </a:solidFill>
                <a:latin typeface="Calibri" panose="020F0502020204030204" pitchFamily="34" charset="0"/>
              </a:rPr>
              <a:t>​</a:t>
            </a:r>
            <a:endParaRPr lang="en-US" dirty="0">
              <a:solidFill>
                <a:srgbClr val="000000"/>
              </a:solidFill>
              <a:latin typeface="Arial" panose="020B0604020202020204" pitchFamily="34" charset="0"/>
            </a:endParaRPr>
          </a:p>
          <a:p>
            <a:endParaRPr lang="en-US" dirty="0"/>
          </a:p>
        </p:txBody>
      </p:sp>
      <p:sp>
        <p:nvSpPr>
          <p:cNvPr id="6" name="TextBox 5">
            <a:extLst>
              <a:ext uri="{FF2B5EF4-FFF2-40B4-BE49-F238E27FC236}">
                <a16:creationId xmlns:a16="http://schemas.microsoft.com/office/drawing/2014/main" id="{2301A073-1049-96FB-D709-DAE92AE6AC4B}"/>
              </a:ext>
            </a:extLst>
          </p:cNvPr>
          <p:cNvSpPr txBox="1"/>
          <p:nvPr/>
        </p:nvSpPr>
        <p:spPr>
          <a:xfrm>
            <a:off x="3618332" y="4536043"/>
            <a:ext cx="1513595" cy="92333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endParaRPr lang="en-US" b="1" dirty="0"/>
          </a:p>
          <a:p>
            <a:pPr algn="ctr"/>
            <a:r>
              <a:rPr lang="en-US" b="1" dirty="0"/>
              <a:t>Inputs</a:t>
            </a:r>
          </a:p>
          <a:p>
            <a:pPr algn="ctr"/>
            <a:endParaRPr lang="en-US" b="1" dirty="0"/>
          </a:p>
        </p:txBody>
      </p:sp>
      <p:sp>
        <p:nvSpPr>
          <p:cNvPr id="7" name="TextBox 6">
            <a:extLst>
              <a:ext uri="{FF2B5EF4-FFF2-40B4-BE49-F238E27FC236}">
                <a16:creationId xmlns:a16="http://schemas.microsoft.com/office/drawing/2014/main" id="{1CD5D9E2-4365-437A-4D91-17A23CDFAADF}"/>
              </a:ext>
            </a:extLst>
          </p:cNvPr>
          <p:cNvSpPr txBox="1"/>
          <p:nvPr/>
        </p:nvSpPr>
        <p:spPr>
          <a:xfrm>
            <a:off x="1295401" y="4566708"/>
            <a:ext cx="176843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Image features</a:t>
            </a:r>
          </a:p>
        </p:txBody>
      </p:sp>
      <p:sp>
        <p:nvSpPr>
          <p:cNvPr id="8" name="TextBox 7">
            <a:extLst>
              <a:ext uri="{FF2B5EF4-FFF2-40B4-BE49-F238E27FC236}">
                <a16:creationId xmlns:a16="http://schemas.microsoft.com/office/drawing/2014/main" id="{81D221B8-5055-03DF-4C43-DF815983D361}"/>
              </a:ext>
            </a:extLst>
          </p:cNvPr>
          <p:cNvSpPr txBox="1"/>
          <p:nvPr/>
        </p:nvSpPr>
        <p:spPr>
          <a:xfrm>
            <a:off x="1295401" y="5090041"/>
            <a:ext cx="176843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dirty="0"/>
              <a:t>Caption sequence</a:t>
            </a:r>
          </a:p>
        </p:txBody>
      </p:sp>
      <p:sp>
        <p:nvSpPr>
          <p:cNvPr id="9" name="TextBox 8">
            <a:extLst>
              <a:ext uri="{FF2B5EF4-FFF2-40B4-BE49-F238E27FC236}">
                <a16:creationId xmlns:a16="http://schemas.microsoft.com/office/drawing/2014/main" id="{0040C67E-5681-FC3E-EAED-F74A07EBAE1D}"/>
              </a:ext>
            </a:extLst>
          </p:cNvPr>
          <p:cNvSpPr txBox="1"/>
          <p:nvPr/>
        </p:nvSpPr>
        <p:spPr>
          <a:xfrm>
            <a:off x="5686425" y="4528663"/>
            <a:ext cx="2095499"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endParaRPr lang="en-US" dirty="0"/>
          </a:p>
          <a:p>
            <a:r>
              <a:rPr lang="en-US" b="1" dirty="0"/>
              <a:t>Transformer model</a:t>
            </a:r>
          </a:p>
          <a:p>
            <a:endParaRPr lang="en-US" dirty="0"/>
          </a:p>
        </p:txBody>
      </p:sp>
      <p:sp>
        <p:nvSpPr>
          <p:cNvPr id="10" name="TextBox 9">
            <a:extLst>
              <a:ext uri="{FF2B5EF4-FFF2-40B4-BE49-F238E27FC236}">
                <a16:creationId xmlns:a16="http://schemas.microsoft.com/office/drawing/2014/main" id="{609A51DC-58F3-7CB3-D175-CAB57CCB180E}"/>
              </a:ext>
            </a:extLst>
          </p:cNvPr>
          <p:cNvSpPr txBox="1"/>
          <p:nvPr/>
        </p:nvSpPr>
        <p:spPr>
          <a:xfrm>
            <a:off x="8406027" y="4674542"/>
            <a:ext cx="2868093" cy="646331"/>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b="1" dirty="0"/>
              <a:t>Output</a:t>
            </a:r>
          </a:p>
          <a:p>
            <a:pPr algn="ctr"/>
            <a:r>
              <a:rPr lang="en-US" dirty="0"/>
              <a:t>Left shifted caption sequence </a:t>
            </a:r>
          </a:p>
        </p:txBody>
      </p:sp>
      <p:cxnSp>
        <p:nvCxnSpPr>
          <p:cNvPr id="13" name="Straight Arrow Connector 12">
            <a:extLst>
              <a:ext uri="{FF2B5EF4-FFF2-40B4-BE49-F238E27FC236}">
                <a16:creationId xmlns:a16="http://schemas.microsoft.com/office/drawing/2014/main" id="{48F77923-44A4-0343-8FF6-C6F5506B69DF}"/>
              </a:ext>
            </a:extLst>
          </p:cNvPr>
          <p:cNvCxnSpPr>
            <a:stCxn id="7" idx="3"/>
            <a:endCxn id="6" idx="1"/>
          </p:cNvCxnSpPr>
          <p:nvPr/>
        </p:nvCxnSpPr>
        <p:spPr>
          <a:xfrm>
            <a:off x="3063834" y="4751374"/>
            <a:ext cx="554498" cy="2463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Straight Arrow Connector 16">
            <a:extLst>
              <a:ext uri="{FF2B5EF4-FFF2-40B4-BE49-F238E27FC236}">
                <a16:creationId xmlns:a16="http://schemas.microsoft.com/office/drawing/2014/main" id="{394042CA-4664-4F67-1F8F-525AFB0A533F}"/>
              </a:ext>
            </a:extLst>
          </p:cNvPr>
          <p:cNvCxnSpPr>
            <a:stCxn id="8" idx="3"/>
            <a:endCxn id="6" idx="1"/>
          </p:cNvCxnSpPr>
          <p:nvPr/>
        </p:nvCxnSpPr>
        <p:spPr>
          <a:xfrm flipV="1">
            <a:off x="3063834" y="4997708"/>
            <a:ext cx="554498" cy="27699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9" name="Straight Arrow Connector 18">
            <a:extLst>
              <a:ext uri="{FF2B5EF4-FFF2-40B4-BE49-F238E27FC236}">
                <a16:creationId xmlns:a16="http://schemas.microsoft.com/office/drawing/2014/main" id="{B6781E0D-5D4C-7566-9DF9-F4BA0D18057E}"/>
              </a:ext>
            </a:extLst>
          </p:cNvPr>
          <p:cNvCxnSpPr>
            <a:cxnSpLocks/>
            <a:stCxn id="6" idx="3"/>
            <a:endCxn id="9" idx="1"/>
          </p:cNvCxnSpPr>
          <p:nvPr/>
        </p:nvCxnSpPr>
        <p:spPr>
          <a:xfrm flipV="1">
            <a:off x="5131927" y="4990328"/>
            <a:ext cx="554498" cy="73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1" name="Straight Arrow Connector 20">
            <a:extLst>
              <a:ext uri="{FF2B5EF4-FFF2-40B4-BE49-F238E27FC236}">
                <a16:creationId xmlns:a16="http://schemas.microsoft.com/office/drawing/2014/main" id="{F530E3B0-924F-6055-3C3E-8DA9FFCDCE21}"/>
              </a:ext>
            </a:extLst>
          </p:cNvPr>
          <p:cNvCxnSpPr>
            <a:cxnSpLocks/>
            <a:stCxn id="9" idx="3"/>
            <a:endCxn id="10" idx="1"/>
          </p:cNvCxnSpPr>
          <p:nvPr/>
        </p:nvCxnSpPr>
        <p:spPr>
          <a:xfrm>
            <a:off x="7781924" y="4990328"/>
            <a:ext cx="624103" cy="73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113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880E-F335-986D-29C6-90D557EF4EC8}"/>
              </a:ext>
            </a:extLst>
          </p:cNvPr>
          <p:cNvSpPr>
            <a:spLocks noGrp="1"/>
          </p:cNvSpPr>
          <p:nvPr>
            <p:ph type="title"/>
          </p:nvPr>
        </p:nvSpPr>
        <p:spPr>
          <a:xfrm>
            <a:off x="1295401" y="616477"/>
            <a:ext cx="9601196" cy="1303867"/>
          </a:xfrm>
        </p:spPr>
        <p:txBody>
          <a:bodyPr/>
          <a:lstStyle/>
          <a:p>
            <a:r>
              <a:rPr lang="en-US" dirty="0"/>
              <a:t>Final Model Architecture</a:t>
            </a:r>
          </a:p>
        </p:txBody>
      </p:sp>
      <p:sp>
        <p:nvSpPr>
          <p:cNvPr id="3" name="Content Placeholder 2">
            <a:extLst>
              <a:ext uri="{FF2B5EF4-FFF2-40B4-BE49-F238E27FC236}">
                <a16:creationId xmlns:a16="http://schemas.microsoft.com/office/drawing/2014/main" id="{6C884ED6-8908-FFEA-B867-84268A1E2570}"/>
              </a:ext>
            </a:extLst>
          </p:cNvPr>
          <p:cNvSpPr>
            <a:spLocks noGrp="1"/>
          </p:cNvSpPr>
          <p:nvPr>
            <p:ph idx="1"/>
          </p:nvPr>
        </p:nvSpPr>
        <p:spPr>
          <a:xfrm>
            <a:off x="1295401" y="2556932"/>
            <a:ext cx="2793999" cy="1506539"/>
          </a:xfrm>
        </p:spPr>
        <p:txBody>
          <a:bodyPr>
            <a:normAutofit/>
          </a:bodyPr>
          <a:lstStyle/>
          <a:p>
            <a:pPr marL="0" indent="0">
              <a:buNone/>
            </a:pPr>
            <a:r>
              <a:rPr lang="en-US" dirty="0"/>
              <a:t> </a:t>
            </a:r>
          </a:p>
        </p:txBody>
      </p:sp>
      <p:sp>
        <p:nvSpPr>
          <p:cNvPr id="4" name="Content Placeholder 2">
            <a:extLst>
              <a:ext uri="{FF2B5EF4-FFF2-40B4-BE49-F238E27FC236}">
                <a16:creationId xmlns:a16="http://schemas.microsoft.com/office/drawing/2014/main" id="{1751878F-E8AF-3728-A296-70B4AFACF73D}"/>
              </a:ext>
            </a:extLst>
          </p:cNvPr>
          <p:cNvSpPr txBox="1">
            <a:spLocks/>
          </p:cNvSpPr>
          <p:nvPr/>
        </p:nvSpPr>
        <p:spPr>
          <a:xfrm>
            <a:off x="0" y="3417885"/>
            <a:ext cx="4629149" cy="645586"/>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l" rtl="0" fontAlgn="base">
              <a:buNone/>
            </a:pPr>
            <a:r>
              <a:rPr lang="en-US" dirty="0">
                <a:solidFill>
                  <a:srgbClr val="000000"/>
                </a:solidFill>
                <a:latin typeface="Calibri" panose="020F0502020204030204" pitchFamily="34" charset="0"/>
              </a:rPr>
              <a:t>​</a:t>
            </a:r>
            <a:endParaRPr lang="en-US" dirty="0">
              <a:solidFill>
                <a:srgbClr val="000000"/>
              </a:solidFill>
              <a:latin typeface="Arial" panose="020B0604020202020204" pitchFamily="34" charset="0"/>
            </a:endParaRPr>
          </a:p>
          <a:p>
            <a:pPr marL="457200" lvl="1" indent="0" fontAlgn="base">
              <a:buNone/>
            </a:pPr>
            <a:r>
              <a:rPr lang="en-US" dirty="0">
                <a:solidFill>
                  <a:srgbClr val="000000"/>
                </a:solidFill>
                <a:latin typeface="Calibri" panose="020F0502020204030204" pitchFamily="34" charset="0"/>
              </a:rPr>
              <a:t>​</a:t>
            </a:r>
            <a:endParaRPr lang="en-US" dirty="0">
              <a:solidFill>
                <a:srgbClr val="000000"/>
              </a:solidFill>
              <a:latin typeface="Arial" panose="020B0604020202020204" pitchFamily="34" charset="0"/>
            </a:endParaRPr>
          </a:p>
          <a:p>
            <a:endParaRPr lang="en-US" dirty="0"/>
          </a:p>
        </p:txBody>
      </p:sp>
      <p:pic>
        <p:nvPicPr>
          <p:cNvPr id="16" name="Picture 15" descr="A picture containing text, screenshot, font, design&#10;&#10;Description automatically generated">
            <a:extLst>
              <a:ext uri="{FF2B5EF4-FFF2-40B4-BE49-F238E27FC236}">
                <a16:creationId xmlns:a16="http://schemas.microsoft.com/office/drawing/2014/main" id="{69BEC1F4-8227-C6C8-FF75-01D5D0A94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63" y="1920344"/>
            <a:ext cx="5981674" cy="4112156"/>
          </a:xfrm>
          <a:prstGeom prst="rect">
            <a:avLst/>
          </a:prstGeom>
          <a:effectLst>
            <a:glow rad="88900">
              <a:schemeClr val="accent4">
                <a:lumMod val="40000"/>
                <a:lumOff val="60000"/>
                <a:alpha val="40000"/>
              </a:schemeClr>
            </a:glow>
            <a:softEdge rad="12700"/>
          </a:effectLst>
          <a:scene3d>
            <a:camera prst="orthographicFront"/>
            <a:lightRig rig="threePt" dir="t"/>
          </a:scene3d>
          <a:sp3d prstMaterial="matte"/>
        </p:spPr>
      </p:pic>
      <p:pic>
        <p:nvPicPr>
          <p:cNvPr id="20" name="Picture 19" descr="A screenshot of a computer program&#10;&#10;Description automatically generated with medium confidence">
            <a:extLst>
              <a:ext uri="{FF2B5EF4-FFF2-40B4-BE49-F238E27FC236}">
                <a16:creationId xmlns:a16="http://schemas.microsoft.com/office/drawing/2014/main" id="{AEC3CF8C-31B5-0E99-0350-E4A592218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737" y="1920344"/>
            <a:ext cx="4513500" cy="4112156"/>
          </a:xfrm>
          <a:prstGeom prst="rect">
            <a:avLst/>
          </a:prstGeom>
          <a:effectLst>
            <a:glow rad="63500">
              <a:schemeClr val="accent5">
                <a:lumMod val="60000"/>
                <a:lumOff val="40000"/>
                <a:alpha val="40000"/>
              </a:schemeClr>
            </a:glow>
          </a:effectLst>
        </p:spPr>
      </p:pic>
    </p:spTree>
    <p:extLst>
      <p:ext uri="{BB962C8B-B14F-4D97-AF65-F5344CB8AC3E}">
        <p14:creationId xmlns:p14="http://schemas.microsoft.com/office/powerpoint/2010/main" val="596676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4468-BE4F-908F-9F79-8DC2038F7B9B}"/>
              </a:ext>
            </a:extLst>
          </p:cNvPr>
          <p:cNvSpPr>
            <a:spLocks noGrp="1"/>
          </p:cNvSpPr>
          <p:nvPr>
            <p:ph type="title"/>
          </p:nvPr>
        </p:nvSpPr>
        <p:spPr>
          <a:xfrm>
            <a:off x="1295402" y="982132"/>
            <a:ext cx="9601196" cy="1303867"/>
          </a:xfrm>
        </p:spPr>
        <p:txBody>
          <a:bodyPr>
            <a:normAutofit/>
          </a:bodyPr>
          <a:lstStyle/>
          <a:p>
            <a:r>
              <a:rPr lang="en-US" dirty="0"/>
              <a:t>Caption Generation</a:t>
            </a:r>
            <a:br>
              <a:rPr lang="en-US" dirty="0"/>
            </a:br>
            <a:r>
              <a:rPr lang="en-US" sz="3100" dirty="0"/>
              <a:t>(Validation Set)</a:t>
            </a:r>
          </a:p>
        </p:txBody>
      </p:sp>
      <p:pic>
        <p:nvPicPr>
          <p:cNvPr id="5" name="Content Placeholder 4" descr="A close up of a person's face&#10;&#10;Description automatically generated with low confidence">
            <a:extLst>
              <a:ext uri="{FF2B5EF4-FFF2-40B4-BE49-F238E27FC236}">
                <a16:creationId xmlns:a16="http://schemas.microsoft.com/office/drawing/2014/main" id="{61AF7388-A00E-1E88-F316-A06DF40AB762}"/>
              </a:ext>
            </a:extLst>
          </p:cNvPr>
          <p:cNvPicPr>
            <a:picLocks noChangeAspect="1"/>
          </p:cNvPicPr>
          <p:nvPr/>
        </p:nvPicPr>
        <p:blipFill rotWithShape="1">
          <a:blip r:embed="rId3">
            <a:extLst>
              <a:ext uri="{28A0092B-C50C-407E-A947-70E740481C1C}">
                <a14:useLocalDpi xmlns:a14="http://schemas.microsoft.com/office/drawing/2010/main" val="0"/>
              </a:ext>
            </a:extLst>
          </a:blip>
          <a:srcRect t="22169"/>
          <a:stretch/>
        </p:blipFill>
        <p:spPr>
          <a:xfrm>
            <a:off x="8156870" y="2790080"/>
            <a:ext cx="2739728" cy="2852640"/>
          </a:xfrm>
          <a:prstGeom prst="rect">
            <a:avLst/>
          </a:prstGeom>
          <a:ln w="57150" cmpd="thickThin">
            <a:solidFill>
              <a:schemeClr val="tx1">
                <a:lumMod val="50000"/>
                <a:lumOff val="50000"/>
              </a:schemeClr>
            </a:solidFill>
            <a:miter lim="800000"/>
          </a:ln>
        </p:spPr>
      </p:pic>
      <p:sp>
        <p:nvSpPr>
          <p:cNvPr id="9" name="Content Placeholder 8">
            <a:extLst>
              <a:ext uri="{FF2B5EF4-FFF2-40B4-BE49-F238E27FC236}">
                <a16:creationId xmlns:a16="http://schemas.microsoft.com/office/drawing/2014/main" id="{A9B056A7-78D6-54E9-DB4C-F44D2EEA2358}"/>
              </a:ext>
            </a:extLst>
          </p:cNvPr>
          <p:cNvSpPr>
            <a:spLocks noGrp="1"/>
          </p:cNvSpPr>
          <p:nvPr>
            <p:ph idx="1"/>
          </p:nvPr>
        </p:nvSpPr>
        <p:spPr>
          <a:xfrm>
            <a:off x="1295402" y="2556932"/>
            <a:ext cx="6256863" cy="3318936"/>
          </a:xfrm>
        </p:spPr>
        <p:txBody>
          <a:bodyPr>
            <a:normAutofit/>
          </a:bodyPr>
          <a:lstStyle/>
          <a:p>
            <a:r>
              <a:rPr lang="en-US" sz="1800" b="1" dirty="0"/>
              <a:t>Actual Captions: </a:t>
            </a:r>
          </a:p>
          <a:p>
            <a:pPr lvl="1">
              <a:buFont typeface="Wingdings" panose="05000000000000000000" pitchFamily="2" charset="2"/>
              <a:buChar char="Ø"/>
            </a:pPr>
            <a:r>
              <a:rPr lang="en-US" sz="1600" dirty="0"/>
              <a:t>A picture of what appears to be some kind of food label</a:t>
            </a:r>
          </a:p>
          <a:p>
            <a:pPr lvl="1">
              <a:buFont typeface="Wingdings" panose="05000000000000000000" pitchFamily="2" charset="2"/>
              <a:buChar char="Ø"/>
            </a:pPr>
            <a:r>
              <a:rPr lang="en-US" sz="1600" dirty="0"/>
              <a:t>Obstructed view of some type of micro wav able or frozen food </a:t>
            </a:r>
          </a:p>
          <a:p>
            <a:pPr lvl="1">
              <a:buFont typeface="Wingdings" panose="05000000000000000000" pitchFamily="2" charset="2"/>
              <a:buChar char="Ø"/>
            </a:pPr>
            <a:r>
              <a:rPr lang="en-US" sz="1600" dirty="0"/>
              <a:t> Package of frozen food on top of a white surface</a:t>
            </a:r>
          </a:p>
          <a:p>
            <a:pPr lvl="1">
              <a:buFont typeface="Wingdings" panose="05000000000000000000" pitchFamily="2" charset="2"/>
              <a:buChar char="Ø"/>
            </a:pPr>
            <a:r>
              <a:rPr lang="en-US" sz="1600" dirty="0"/>
              <a:t>Quality issues are too severe to recognize visual content</a:t>
            </a:r>
          </a:p>
          <a:p>
            <a:pPr lvl="1">
              <a:buFont typeface="Wingdings" panose="05000000000000000000" pitchFamily="2" charset="2"/>
              <a:buChar char="Ø"/>
            </a:pPr>
            <a:r>
              <a:rPr lang="en-US" sz="1600" dirty="0"/>
              <a:t>Some package food looks like some kind of meat or pasta</a:t>
            </a:r>
          </a:p>
          <a:p>
            <a:pPr marL="457200" lvl="1" indent="0">
              <a:buNone/>
            </a:pPr>
            <a:endParaRPr lang="en-US" sz="1800" dirty="0"/>
          </a:p>
          <a:p>
            <a:r>
              <a:rPr lang="en-US" sz="1800" b="1" dirty="0"/>
              <a:t>Predicted Caption: </a:t>
            </a:r>
            <a:r>
              <a:rPr lang="en-US" sz="1800" dirty="0"/>
              <a:t>box of food is on top of table</a:t>
            </a:r>
          </a:p>
        </p:txBody>
      </p:sp>
    </p:spTree>
    <p:extLst>
      <p:ext uri="{BB962C8B-B14F-4D97-AF65-F5344CB8AC3E}">
        <p14:creationId xmlns:p14="http://schemas.microsoft.com/office/powerpoint/2010/main" val="201700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4468-BE4F-908F-9F79-8DC2038F7B9B}"/>
              </a:ext>
            </a:extLst>
          </p:cNvPr>
          <p:cNvSpPr>
            <a:spLocks noGrp="1"/>
          </p:cNvSpPr>
          <p:nvPr>
            <p:ph type="title"/>
          </p:nvPr>
        </p:nvSpPr>
        <p:spPr>
          <a:xfrm>
            <a:off x="1295402" y="982132"/>
            <a:ext cx="9601196" cy="1303867"/>
          </a:xfrm>
        </p:spPr>
        <p:txBody>
          <a:bodyPr>
            <a:normAutofit/>
          </a:bodyPr>
          <a:lstStyle/>
          <a:p>
            <a:r>
              <a:rPr lang="en-US" dirty="0"/>
              <a:t>Caption Generation</a:t>
            </a:r>
            <a:br>
              <a:rPr lang="en-US" dirty="0"/>
            </a:br>
            <a:r>
              <a:rPr lang="en-US" sz="3100" dirty="0"/>
              <a:t>(Validation Set)</a:t>
            </a:r>
            <a:endParaRPr lang="en-US" dirty="0"/>
          </a:p>
        </p:txBody>
      </p:sp>
      <p:sp>
        <p:nvSpPr>
          <p:cNvPr id="8" name="Content Placeholder 7">
            <a:extLst>
              <a:ext uri="{FF2B5EF4-FFF2-40B4-BE49-F238E27FC236}">
                <a16:creationId xmlns:a16="http://schemas.microsoft.com/office/drawing/2014/main" id="{4CCD942B-3D25-C167-22C3-35E1D4436900}"/>
              </a:ext>
            </a:extLst>
          </p:cNvPr>
          <p:cNvSpPr>
            <a:spLocks noGrp="1"/>
          </p:cNvSpPr>
          <p:nvPr>
            <p:ph idx="1"/>
          </p:nvPr>
        </p:nvSpPr>
        <p:spPr>
          <a:xfrm>
            <a:off x="1295401" y="2556931"/>
            <a:ext cx="6619873" cy="3605743"/>
          </a:xfrm>
        </p:spPr>
        <p:txBody>
          <a:bodyPr>
            <a:normAutofit/>
          </a:bodyPr>
          <a:lstStyle/>
          <a:p>
            <a:r>
              <a:rPr lang="en-US" sz="1800" b="1" dirty="0"/>
              <a:t>Actual Captions: </a:t>
            </a:r>
          </a:p>
          <a:p>
            <a:pPr lvl="1">
              <a:buFont typeface="Wingdings" panose="05000000000000000000" pitchFamily="2" charset="2"/>
              <a:buChar char="Ø"/>
            </a:pPr>
            <a:r>
              <a:rPr lang="en-US" sz="1700" dirty="0"/>
              <a:t>A laptop screen with system dialog on the screen</a:t>
            </a:r>
          </a:p>
          <a:p>
            <a:pPr lvl="1">
              <a:buFont typeface="Wingdings" panose="05000000000000000000" pitchFamily="2" charset="2"/>
              <a:buChar char="Ø"/>
            </a:pPr>
            <a:r>
              <a:rPr lang="en-US" sz="1700" dirty="0"/>
              <a:t>The corner of a black computer with type of the screen and white type on the keyboard</a:t>
            </a:r>
          </a:p>
          <a:p>
            <a:pPr lvl="1">
              <a:buFont typeface="Wingdings" panose="05000000000000000000" pitchFamily="2" charset="2"/>
              <a:buChar char="Ø"/>
            </a:pPr>
            <a:r>
              <a:rPr lang="en-US" sz="1700" dirty="0"/>
              <a:t>Partial view of laptop showing upper right portion of keyboard starting with F 8 key all the way to the delete key and the screen is the right hand portion showing approximately half of the screen</a:t>
            </a:r>
          </a:p>
          <a:p>
            <a:pPr lvl="1">
              <a:buFont typeface="Wingdings" panose="05000000000000000000" pitchFamily="2" charset="2"/>
              <a:buChar char="Ø"/>
            </a:pPr>
            <a:r>
              <a:rPr lang="en-US" sz="1700" dirty="0"/>
              <a:t>A black laptop with the computer's specs on the screen</a:t>
            </a:r>
          </a:p>
          <a:p>
            <a:pPr lvl="1">
              <a:buFont typeface="Wingdings" panose="05000000000000000000" pitchFamily="2" charset="2"/>
              <a:buChar char="Ø"/>
            </a:pPr>
            <a:r>
              <a:rPr lang="en-US" sz="1700" dirty="0"/>
              <a:t>Part of the keyboard and screen on a laptop</a:t>
            </a:r>
          </a:p>
          <a:p>
            <a:r>
              <a:rPr lang="en-US" sz="1800" b="1" dirty="0"/>
              <a:t>Predicted Caption: </a:t>
            </a:r>
            <a:r>
              <a:rPr lang="en-US" sz="1800" dirty="0"/>
              <a:t>laptop screen showing the keyboard and screen</a:t>
            </a:r>
          </a:p>
        </p:txBody>
      </p:sp>
      <p:pic>
        <p:nvPicPr>
          <p:cNvPr id="4" name="Content Placeholder 3" descr="A picture containing text, computer, computer, electronics&#10;&#10;Description automatically generated">
            <a:extLst>
              <a:ext uri="{FF2B5EF4-FFF2-40B4-BE49-F238E27FC236}">
                <a16:creationId xmlns:a16="http://schemas.microsoft.com/office/drawing/2014/main" id="{A090B420-0EAA-D9E6-8BB2-CE56E3AB4E8D}"/>
              </a:ext>
            </a:extLst>
          </p:cNvPr>
          <p:cNvPicPr>
            <a:picLocks noChangeAspect="1"/>
          </p:cNvPicPr>
          <p:nvPr/>
        </p:nvPicPr>
        <p:blipFill rotWithShape="1">
          <a:blip r:embed="rId3">
            <a:extLst>
              <a:ext uri="{28A0092B-C50C-407E-A947-70E740481C1C}">
                <a14:useLocalDpi xmlns:a14="http://schemas.microsoft.com/office/drawing/2010/main" val="0"/>
              </a:ext>
            </a:extLst>
          </a:blip>
          <a:srcRect t="22169"/>
          <a:stretch/>
        </p:blipFill>
        <p:spPr>
          <a:xfrm>
            <a:off x="8085026" y="2701180"/>
            <a:ext cx="2739728" cy="285264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131737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4468-BE4F-908F-9F79-8DC2038F7B9B}"/>
              </a:ext>
            </a:extLst>
          </p:cNvPr>
          <p:cNvSpPr>
            <a:spLocks noGrp="1"/>
          </p:cNvSpPr>
          <p:nvPr>
            <p:ph type="title"/>
          </p:nvPr>
        </p:nvSpPr>
        <p:spPr>
          <a:xfrm>
            <a:off x="1295402" y="982132"/>
            <a:ext cx="9601196" cy="1303867"/>
          </a:xfrm>
        </p:spPr>
        <p:txBody>
          <a:bodyPr>
            <a:normAutofit/>
          </a:bodyPr>
          <a:lstStyle/>
          <a:p>
            <a:pPr>
              <a:lnSpc>
                <a:spcPct val="90000"/>
              </a:lnSpc>
            </a:pPr>
            <a:r>
              <a:rPr lang="en-US" sz="4100" dirty="0">
                <a:solidFill>
                  <a:srgbClr val="262626"/>
                </a:solidFill>
              </a:rPr>
              <a:t>Caption Generation</a:t>
            </a:r>
            <a:br>
              <a:rPr lang="en-US" sz="4100" dirty="0">
                <a:solidFill>
                  <a:srgbClr val="262626"/>
                </a:solidFill>
              </a:rPr>
            </a:br>
            <a:r>
              <a:rPr lang="en-US" sz="3100" dirty="0">
                <a:solidFill>
                  <a:srgbClr val="262626"/>
                </a:solidFill>
              </a:rPr>
              <a:t>(Test Set)</a:t>
            </a:r>
          </a:p>
        </p:txBody>
      </p:sp>
      <p:sp>
        <p:nvSpPr>
          <p:cNvPr id="8" name="Content Placeholder 7">
            <a:extLst>
              <a:ext uri="{FF2B5EF4-FFF2-40B4-BE49-F238E27FC236}">
                <a16:creationId xmlns:a16="http://schemas.microsoft.com/office/drawing/2014/main" id="{4CCD942B-3D25-C167-22C3-35E1D4436900}"/>
              </a:ext>
            </a:extLst>
          </p:cNvPr>
          <p:cNvSpPr>
            <a:spLocks noGrp="1"/>
          </p:cNvSpPr>
          <p:nvPr>
            <p:ph idx="1"/>
          </p:nvPr>
        </p:nvSpPr>
        <p:spPr>
          <a:xfrm>
            <a:off x="4486275" y="2556932"/>
            <a:ext cx="6733118" cy="3318936"/>
          </a:xfrm>
        </p:spPr>
        <p:txBody>
          <a:bodyPr>
            <a:normAutofit fontScale="85000" lnSpcReduction="10000"/>
          </a:bodyPr>
          <a:lstStyle/>
          <a:p>
            <a:r>
              <a:rPr lang="en-US" sz="2100" b="1" dirty="0">
                <a:solidFill>
                  <a:srgbClr val="262626"/>
                </a:solidFill>
              </a:rPr>
              <a:t>Actual Captions: </a:t>
            </a:r>
          </a:p>
          <a:p>
            <a:pPr lvl="1">
              <a:buFont typeface="Wingdings" panose="05000000000000000000" pitchFamily="2" charset="2"/>
              <a:buChar char="Ø"/>
            </a:pPr>
            <a:r>
              <a:rPr lang="en-US" dirty="0">
                <a:solidFill>
                  <a:srgbClr val="262626"/>
                </a:solidFill>
              </a:rPr>
              <a:t>A plastic of Germ-x hand sanitizer with 20% more bonus</a:t>
            </a:r>
          </a:p>
          <a:p>
            <a:pPr lvl="1">
              <a:buFont typeface="Wingdings" panose="05000000000000000000" pitchFamily="2" charset="2"/>
              <a:buChar char="Ø"/>
            </a:pPr>
            <a:r>
              <a:rPr lang="en-US" dirty="0">
                <a:solidFill>
                  <a:srgbClr val="262626"/>
                </a:solidFill>
              </a:rPr>
              <a:t>A bottle of germ-x is on a counter</a:t>
            </a:r>
          </a:p>
          <a:p>
            <a:pPr lvl="1">
              <a:buFont typeface="Wingdings" panose="05000000000000000000" pitchFamily="2" charset="2"/>
              <a:buChar char="Ø"/>
            </a:pPr>
            <a:r>
              <a:rPr lang="en-US" dirty="0">
                <a:solidFill>
                  <a:srgbClr val="262626"/>
                </a:solidFill>
              </a:rPr>
              <a:t>a plastic bottle of germ-X hand sanitizer with 20% more bonus</a:t>
            </a:r>
          </a:p>
          <a:p>
            <a:pPr lvl="1">
              <a:buFont typeface="Wingdings" panose="05000000000000000000" pitchFamily="2" charset="2"/>
              <a:buChar char="Ø"/>
            </a:pPr>
            <a:r>
              <a:rPr lang="en-US" dirty="0">
                <a:solidFill>
                  <a:srgbClr val="262626"/>
                </a:solidFill>
              </a:rPr>
              <a:t>A bottle of germ-x hand sanitizer that has a bonus of 20% more</a:t>
            </a:r>
          </a:p>
          <a:p>
            <a:pPr lvl="1">
              <a:buFont typeface="Wingdings" panose="05000000000000000000" pitchFamily="2" charset="2"/>
              <a:buChar char="Ø"/>
            </a:pPr>
            <a:r>
              <a:rPr lang="en-US" dirty="0">
                <a:solidFill>
                  <a:srgbClr val="262626"/>
                </a:solidFill>
              </a:rPr>
              <a:t>Large pump style bottle of Germ-x brand hand sanitizer</a:t>
            </a:r>
          </a:p>
          <a:p>
            <a:pPr marL="457200" lvl="1" indent="0">
              <a:buNone/>
            </a:pPr>
            <a:endParaRPr lang="en-US" b="1" dirty="0">
              <a:solidFill>
                <a:srgbClr val="262626"/>
              </a:solidFill>
            </a:endParaRPr>
          </a:p>
          <a:p>
            <a:r>
              <a:rPr lang="en-US" sz="2100" b="1" dirty="0">
                <a:solidFill>
                  <a:srgbClr val="262626"/>
                </a:solidFill>
              </a:rPr>
              <a:t>Predicted Caption: </a:t>
            </a:r>
            <a:r>
              <a:rPr lang="en-US" sz="2100" dirty="0">
                <a:solidFill>
                  <a:srgbClr val="262626"/>
                </a:solidFill>
              </a:rPr>
              <a:t>bottle of hand sanitizer is on the table</a:t>
            </a:r>
          </a:p>
        </p:txBody>
      </p:sp>
      <p:pic>
        <p:nvPicPr>
          <p:cNvPr id="5" name="Picture 4" descr="A bottle of water&#10;&#10;Description automatically generated with low confidence">
            <a:extLst>
              <a:ext uri="{FF2B5EF4-FFF2-40B4-BE49-F238E27FC236}">
                <a16:creationId xmlns:a16="http://schemas.microsoft.com/office/drawing/2014/main" id="{EBA600EB-7D26-01C3-CC05-10C0C81D1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075" y="2634505"/>
            <a:ext cx="2139480" cy="2852640"/>
          </a:xfrm>
          <a:prstGeom prst="rect">
            <a:avLst/>
          </a:prstGeom>
          <a:ln w="57150" cmpd="thickThin">
            <a:solidFill>
              <a:srgbClr val="7F7F7F"/>
            </a:solidFill>
            <a:miter lim="800000"/>
          </a:ln>
        </p:spPr>
      </p:pic>
    </p:spTree>
    <p:extLst>
      <p:ext uri="{BB962C8B-B14F-4D97-AF65-F5344CB8AC3E}">
        <p14:creationId xmlns:p14="http://schemas.microsoft.com/office/powerpoint/2010/main" val="229079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4468-BE4F-908F-9F79-8DC2038F7B9B}"/>
              </a:ext>
            </a:extLst>
          </p:cNvPr>
          <p:cNvSpPr>
            <a:spLocks noGrp="1"/>
          </p:cNvSpPr>
          <p:nvPr>
            <p:ph type="title"/>
          </p:nvPr>
        </p:nvSpPr>
        <p:spPr>
          <a:xfrm>
            <a:off x="1295402" y="982132"/>
            <a:ext cx="9601196" cy="1303867"/>
          </a:xfrm>
        </p:spPr>
        <p:txBody>
          <a:bodyPr>
            <a:normAutofit/>
          </a:bodyPr>
          <a:lstStyle/>
          <a:p>
            <a:pPr>
              <a:lnSpc>
                <a:spcPct val="90000"/>
              </a:lnSpc>
            </a:pPr>
            <a:r>
              <a:rPr lang="en-US" sz="4100">
                <a:solidFill>
                  <a:srgbClr val="262626"/>
                </a:solidFill>
              </a:rPr>
              <a:t>Caption Generation</a:t>
            </a:r>
            <a:br>
              <a:rPr lang="en-US" sz="4100">
                <a:solidFill>
                  <a:srgbClr val="262626"/>
                </a:solidFill>
              </a:rPr>
            </a:br>
            <a:r>
              <a:rPr lang="en-US" sz="4100">
                <a:solidFill>
                  <a:srgbClr val="262626"/>
                </a:solidFill>
              </a:rPr>
              <a:t>(Test Set)</a:t>
            </a:r>
          </a:p>
        </p:txBody>
      </p:sp>
      <p:sp>
        <p:nvSpPr>
          <p:cNvPr id="8" name="Content Placeholder 7">
            <a:extLst>
              <a:ext uri="{FF2B5EF4-FFF2-40B4-BE49-F238E27FC236}">
                <a16:creationId xmlns:a16="http://schemas.microsoft.com/office/drawing/2014/main" id="{4CCD942B-3D25-C167-22C3-35E1D4436900}"/>
              </a:ext>
            </a:extLst>
          </p:cNvPr>
          <p:cNvSpPr>
            <a:spLocks noGrp="1"/>
          </p:cNvSpPr>
          <p:nvPr>
            <p:ph idx="1"/>
          </p:nvPr>
        </p:nvSpPr>
        <p:spPr>
          <a:xfrm>
            <a:off x="4639731" y="2755675"/>
            <a:ext cx="6694015" cy="3318936"/>
          </a:xfrm>
        </p:spPr>
        <p:txBody>
          <a:bodyPr>
            <a:normAutofit/>
          </a:bodyPr>
          <a:lstStyle/>
          <a:p>
            <a:pPr>
              <a:lnSpc>
                <a:spcPct val="90000"/>
              </a:lnSpc>
            </a:pPr>
            <a:r>
              <a:rPr lang="en-US" sz="1500" b="1" dirty="0">
                <a:solidFill>
                  <a:srgbClr val="262626"/>
                </a:solidFill>
              </a:rPr>
              <a:t>Actual Captions: </a:t>
            </a:r>
          </a:p>
          <a:p>
            <a:pPr lvl="1">
              <a:lnSpc>
                <a:spcPct val="90000"/>
              </a:lnSpc>
              <a:buFont typeface="Wingdings" panose="05000000000000000000" pitchFamily="2" charset="2"/>
              <a:buChar char="Ø"/>
            </a:pPr>
            <a:r>
              <a:rPr lang="en-US" sz="1500" dirty="0">
                <a:solidFill>
                  <a:srgbClr val="262626"/>
                </a:solidFill>
              </a:rPr>
              <a:t>imagine how you would describe this image on the phone to a friend</a:t>
            </a:r>
          </a:p>
          <a:p>
            <a:pPr lvl="1">
              <a:lnSpc>
                <a:spcPct val="90000"/>
              </a:lnSpc>
              <a:buFont typeface="Wingdings" panose="05000000000000000000" pitchFamily="2" charset="2"/>
              <a:buChar char="Ø"/>
            </a:pPr>
            <a:r>
              <a:rPr lang="en-US" sz="1500" dirty="0">
                <a:solidFill>
                  <a:srgbClr val="262626"/>
                </a:solidFill>
              </a:rPr>
              <a:t>A small white jar with a lid on top.</a:t>
            </a:r>
          </a:p>
          <a:p>
            <a:pPr lvl="1">
              <a:lnSpc>
                <a:spcPct val="90000"/>
              </a:lnSpc>
              <a:buFont typeface="Wingdings" panose="05000000000000000000" pitchFamily="2" charset="2"/>
              <a:buChar char="Ø"/>
            </a:pPr>
            <a:r>
              <a:rPr lang="en-US" sz="1500" dirty="0">
                <a:solidFill>
                  <a:srgbClr val="262626"/>
                </a:solidFill>
              </a:rPr>
              <a:t>A white ceramic pot or sugar bowl with a lid on it, standing on a counter top.</a:t>
            </a:r>
          </a:p>
          <a:p>
            <a:pPr lvl="1">
              <a:lnSpc>
                <a:spcPct val="90000"/>
              </a:lnSpc>
              <a:buFont typeface="Wingdings" panose="05000000000000000000" pitchFamily="2" charset="2"/>
              <a:buChar char="Ø"/>
            </a:pPr>
            <a:r>
              <a:rPr lang="en-US" sz="1500" dirty="0">
                <a:solidFill>
                  <a:srgbClr val="262626"/>
                </a:solidFill>
              </a:rPr>
              <a:t>a granite counter top with a tea cup on it</a:t>
            </a:r>
          </a:p>
          <a:p>
            <a:pPr lvl="1">
              <a:lnSpc>
                <a:spcPct val="90000"/>
              </a:lnSpc>
              <a:buFont typeface="Wingdings" panose="05000000000000000000" pitchFamily="2" charset="2"/>
              <a:buChar char="Ø"/>
            </a:pPr>
            <a:r>
              <a:rPr lang="en-US" sz="1500" dirty="0">
                <a:solidFill>
                  <a:srgbClr val="262626"/>
                </a:solidFill>
              </a:rPr>
              <a:t>A ceramic container with lid, on the counter top, from above.</a:t>
            </a:r>
          </a:p>
          <a:p>
            <a:pPr marL="457200" lvl="1" indent="0">
              <a:lnSpc>
                <a:spcPct val="90000"/>
              </a:lnSpc>
              <a:buNone/>
            </a:pPr>
            <a:endParaRPr lang="en-US" sz="1500" b="1" dirty="0">
              <a:solidFill>
                <a:srgbClr val="262626"/>
              </a:solidFill>
            </a:endParaRPr>
          </a:p>
          <a:p>
            <a:pPr>
              <a:lnSpc>
                <a:spcPct val="90000"/>
              </a:lnSpc>
            </a:pPr>
            <a:r>
              <a:rPr lang="en-US" sz="1900" b="1" dirty="0">
                <a:solidFill>
                  <a:srgbClr val="262626"/>
                </a:solidFill>
              </a:rPr>
              <a:t>Predicted Caption: </a:t>
            </a:r>
            <a:r>
              <a:rPr lang="en-US" sz="1900" dirty="0">
                <a:solidFill>
                  <a:srgbClr val="262626"/>
                </a:solidFill>
              </a:rPr>
              <a:t>white crock pot is on marble counter top</a:t>
            </a:r>
          </a:p>
        </p:txBody>
      </p:sp>
      <p:pic>
        <p:nvPicPr>
          <p:cNvPr id="5" name="Picture 4" descr="A picture containing sink, ground, indoor, floor&#10;&#10;Description automatically generated">
            <a:extLst>
              <a:ext uri="{FF2B5EF4-FFF2-40B4-BE49-F238E27FC236}">
                <a16:creationId xmlns:a16="http://schemas.microsoft.com/office/drawing/2014/main" id="{59D2A72D-78AB-9E16-CBB0-55EB0E0E1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845" y="2755675"/>
            <a:ext cx="2139480" cy="2852640"/>
          </a:xfrm>
          <a:prstGeom prst="rect">
            <a:avLst/>
          </a:prstGeom>
          <a:ln w="57150" cmpd="thickThin">
            <a:solidFill>
              <a:srgbClr val="7F7F7F"/>
            </a:solidFill>
            <a:miter lim="800000"/>
          </a:ln>
        </p:spPr>
      </p:pic>
    </p:spTree>
    <p:extLst>
      <p:ext uri="{BB962C8B-B14F-4D97-AF65-F5344CB8AC3E}">
        <p14:creationId xmlns:p14="http://schemas.microsoft.com/office/powerpoint/2010/main" val="125485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63" name="Rectangle 9">
            <a:extLst>
              <a:ext uri="{FF2B5EF4-FFF2-40B4-BE49-F238E27FC236}">
                <a16:creationId xmlns:a16="http://schemas.microsoft.com/office/drawing/2014/main" id="{E0837993-CF68-4B71-B30D-9FF2DBDC6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11">
            <a:extLst>
              <a:ext uri="{FF2B5EF4-FFF2-40B4-BE49-F238E27FC236}">
                <a16:creationId xmlns:a16="http://schemas.microsoft.com/office/drawing/2014/main" id="{5BC1EB0E-C682-4477-94FF-E3696ACD5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AFA120B5-D483-4179-B163-E5D72313C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F9A685BA-AB04-4A20-A6D5-BA403BAA7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2823476-35C9-4E21-A7A8-8EE69CF2EEE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06AA5951-06F3-4E0D-9B67-2FDEAA46EE8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04DDC9C-580C-64DF-ACE1-73595A72E3F7}"/>
              </a:ext>
            </a:extLst>
          </p:cNvPr>
          <p:cNvSpPr>
            <a:spLocks noGrp="1"/>
          </p:cNvSpPr>
          <p:nvPr>
            <p:ph type="title"/>
          </p:nvPr>
        </p:nvSpPr>
        <p:spPr>
          <a:xfrm>
            <a:off x="1092643" y="1092200"/>
            <a:ext cx="2928751" cy="4498860"/>
          </a:xfrm>
        </p:spPr>
        <p:txBody>
          <a:bodyPr>
            <a:normAutofit/>
          </a:bodyPr>
          <a:lstStyle/>
          <a:p>
            <a:r>
              <a:rPr lang="en-US" dirty="0">
                <a:solidFill>
                  <a:srgbClr val="262626"/>
                </a:solidFill>
              </a:rPr>
              <a:t>Evaluation Metrices</a:t>
            </a:r>
          </a:p>
        </p:txBody>
      </p:sp>
      <p:graphicFrame>
        <p:nvGraphicFramePr>
          <p:cNvPr id="65" name="Content Placeholder 2">
            <a:extLst>
              <a:ext uri="{FF2B5EF4-FFF2-40B4-BE49-F238E27FC236}">
                <a16:creationId xmlns:a16="http://schemas.microsoft.com/office/drawing/2014/main" id="{B048300C-06FC-871F-071A-B82D0191418C}"/>
              </a:ext>
            </a:extLst>
          </p:cNvPr>
          <p:cNvGraphicFramePr>
            <a:graphicFrameLocks noGrp="1"/>
          </p:cNvGraphicFramePr>
          <p:nvPr>
            <p:ph idx="1"/>
            <p:extLst>
              <p:ext uri="{D42A27DB-BD31-4B8C-83A1-F6EECF244321}">
                <p14:modId xmlns:p14="http://schemas.microsoft.com/office/powerpoint/2010/main" val="2964192198"/>
              </p:ext>
            </p:extLst>
          </p:nvPr>
        </p:nvGraphicFramePr>
        <p:xfrm>
          <a:off x="4586554" y="1953678"/>
          <a:ext cx="6546426" cy="29488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0283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43" name="Group 1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4" name="Straight Connector 1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Rectangle 18">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6" name="Group 20">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 name="Picture 21">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04DDC9C-580C-64DF-ACE1-73595A72E3F7}"/>
              </a:ext>
            </a:extLst>
          </p:cNvPr>
          <p:cNvSpPr>
            <a:spLocks noGrp="1"/>
          </p:cNvSpPr>
          <p:nvPr>
            <p:ph type="title"/>
          </p:nvPr>
        </p:nvSpPr>
        <p:spPr>
          <a:xfrm>
            <a:off x="997528" y="982132"/>
            <a:ext cx="2505981" cy="763056"/>
          </a:xfrm>
        </p:spPr>
        <p:txBody>
          <a:bodyPr vert="horz" lIns="91440" tIns="45720" rIns="91440" bIns="45720" rtlCol="0" anchor="b">
            <a:normAutofit fontScale="90000"/>
          </a:bodyPr>
          <a:lstStyle/>
          <a:p>
            <a:r>
              <a:rPr lang="en-US" sz="4800" dirty="0">
                <a:solidFill>
                  <a:srgbClr val="262626"/>
                </a:solidFill>
              </a:rPr>
              <a:t>Results</a:t>
            </a:r>
          </a:p>
        </p:txBody>
      </p:sp>
      <p:sp>
        <p:nvSpPr>
          <p:cNvPr id="4" name="Content Placeholder 3">
            <a:extLst>
              <a:ext uri="{FF2B5EF4-FFF2-40B4-BE49-F238E27FC236}">
                <a16:creationId xmlns:a16="http://schemas.microsoft.com/office/drawing/2014/main" id="{95E36777-D22C-4B30-A776-C3C4A5AB1FC4}"/>
              </a:ext>
            </a:extLst>
          </p:cNvPr>
          <p:cNvSpPr>
            <a:spLocks noGrp="1"/>
          </p:cNvSpPr>
          <p:nvPr>
            <p:ph idx="1"/>
          </p:nvPr>
        </p:nvSpPr>
        <p:spPr>
          <a:xfrm>
            <a:off x="997528" y="4076944"/>
            <a:ext cx="4094017" cy="1679620"/>
          </a:xfrm>
        </p:spPr>
        <p:txBody>
          <a:bodyPr vert="horz" lIns="91440" tIns="45720" rIns="91440" bIns="45720" rtlCol="0" anchor="t">
            <a:normAutofit/>
          </a:bodyPr>
          <a:lstStyle/>
          <a:p>
            <a:pPr marL="0" indent="0" algn="ctr">
              <a:buNone/>
            </a:pPr>
            <a:r>
              <a:rPr lang="en-US" sz="2100" kern="1200" cap="none" dirty="0">
                <a:solidFill>
                  <a:srgbClr val="000000"/>
                </a:solidFill>
                <a:effectLst/>
                <a:latin typeface="+mn-lt"/>
                <a:ea typeface="+mn-ea"/>
                <a:cs typeface="+mn-cs"/>
              </a:rPr>
              <a:t> </a:t>
            </a:r>
          </a:p>
        </p:txBody>
      </p:sp>
      <p:graphicFrame>
        <p:nvGraphicFramePr>
          <p:cNvPr id="6" name="Table 6">
            <a:extLst>
              <a:ext uri="{FF2B5EF4-FFF2-40B4-BE49-F238E27FC236}">
                <a16:creationId xmlns:a16="http://schemas.microsoft.com/office/drawing/2014/main" id="{F1837DC1-471F-C03F-4314-EBE2BE49D72A}"/>
              </a:ext>
            </a:extLst>
          </p:cNvPr>
          <p:cNvGraphicFramePr>
            <a:graphicFrameLocks noGrp="1"/>
          </p:cNvGraphicFramePr>
          <p:nvPr>
            <p:extLst>
              <p:ext uri="{D42A27DB-BD31-4B8C-83A1-F6EECF244321}">
                <p14:modId xmlns:p14="http://schemas.microsoft.com/office/powerpoint/2010/main" val="12050106"/>
              </p:ext>
            </p:extLst>
          </p:nvPr>
        </p:nvGraphicFramePr>
        <p:xfrm>
          <a:off x="867392" y="1805662"/>
          <a:ext cx="10471167" cy="2852491"/>
        </p:xfrm>
        <a:graphic>
          <a:graphicData uri="http://schemas.openxmlformats.org/drawingml/2006/table">
            <a:tbl>
              <a:tblPr firstRow="1" bandRow="1">
                <a:tableStyleId>{E8B1032C-EA38-4F05-BA0D-38AFFFC7BED3}</a:tableStyleId>
              </a:tblPr>
              <a:tblGrid>
                <a:gridCol w="3113757">
                  <a:extLst>
                    <a:ext uri="{9D8B030D-6E8A-4147-A177-3AD203B41FA5}">
                      <a16:colId xmlns:a16="http://schemas.microsoft.com/office/drawing/2014/main" val="2071974500"/>
                    </a:ext>
                  </a:extLst>
                </a:gridCol>
                <a:gridCol w="938991">
                  <a:extLst>
                    <a:ext uri="{9D8B030D-6E8A-4147-A177-3AD203B41FA5}">
                      <a16:colId xmlns:a16="http://schemas.microsoft.com/office/drawing/2014/main" val="1312779688"/>
                    </a:ext>
                  </a:extLst>
                </a:gridCol>
                <a:gridCol w="829805">
                  <a:extLst>
                    <a:ext uri="{9D8B030D-6E8A-4147-A177-3AD203B41FA5}">
                      <a16:colId xmlns:a16="http://schemas.microsoft.com/office/drawing/2014/main" val="3420735086"/>
                    </a:ext>
                  </a:extLst>
                </a:gridCol>
                <a:gridCol w="971747">
                  <a:extLst>
                    <a:ext uri="{9D8B030D-6E8A-4147-A177-3AD203B41FA5}">
                      <a16:colId xmlns:a16="http://schemas.microsoft.com/office/drawing/2014/main" val="3117145716"/>
                    </a:ext>
                  </a:extLst>
                </a:gridCol>
                <a:gridCol w="993582">
                  <a:extLst>
                    <a:ext uri="{9D8B030D-6E8A-4147-A177-3AD203B41FA5}">
                      <a16:colId xmlns:a16="http://schemas.microsoft.com/office/drawing/2014/main" val="2384772174"/>
                    </a:ext>
                  </a:extLst>
                </a:gridCol>
                <a:gridCol w="971747">
                  <a:extLst>
                    <a:ext uri="{9D8B030D-6E8A-4147-A177-3AD203B41FA5}">
                      <a16:colId xmlns:a16="http://schemas.microsoft.com/office/drawing/2014/main" val="385501417"/>
                    </a:ext>
                  </a:extLst>
                </a:gridCol>
                <a:gridCol w="840724">
                  <a:extLst>
                    <a:ext uri="{9D8B030D-6E8A-4147-A177-3AD203B41FA5}">
                      <a16:colId xmlns:a16="http://schemas.microsoft.com/office/drawing/2014/main" val="1156262432"/>
                    </a:ext>
                  </a:extLst>
                </a:gridCol>
                <a:gridCol w="834289">
                  <a:extLst>
                    <a:ext uri="{9D8B030D-6E8A-4147-A177-3AD203B41FA5}">
                      <a16:colId xmlns:a16="http://schemas.microsoft.com/office/drawing/2014/main" val="1709017426"/>
                    </a:ext>
                  </a:extLst>
                </a:gridCol>
                <a:gridCol w="976525">
                  <a:extLst>
                    <a:ext uri="{9D8B030D-6E8A-4147-A177-3AD203B41FA5}">
                      <a16:colId xmlns:a16="http://schemas.microsoft.com/office/drawing/2014/main" val="3037491690"/>
                    </a:ext>
                  </a:extLst>
                </a:gridCol>
              </a:tblGrid>
              <a:tr h="339019">
                <a:tc rowSpan="2">
                  <a:txBody>
                    <a:bodyPr/>
                    <a:lstStyle/>
                    <a:p>
                      <a:pPr algn="ctr"/>
                      <a:r>
                        <a:rPr lang="en-US" sz="1200" dirty="0"/>
                        <a:t>Model</a:t>
                      </a:r>
                    </a:p>
                  </a:txBody>
                  <a:tcPr marL="62725" marR="62725" marT="31362" marB="31362"/>
                </a:tc>
                <a:tc gridSpan="2">
                  <a:txBody>
                    <a:bodyPr/>
                    <a:lstStyle/>
                    <a:p>
                      <a:pPr algn="ctr"/>
                      <a:r>
                        <a:rPr lang="en-US" sz="1200"/>
                        <a:t>Rouge 2 F Measure</a:t>
                      </a:r>
                    </a:p>
                  </a:txBody>
                  <a:tcPr marL="62725" marR="62725" marT="31362" marB="31362"/>
                </a:tc>
                <a:tc hMerge="1">
                  <a:txBody>
                    <a:bodyPr/>
                    <a:lstStyle/>
                    <a:p>
                      <a:pPr algn="ctr"/>
                      <a:endParaRPr lang="en-US" dirty="0"/>
                    </a:p>
                  </a:txBody>
                  <a:tcPr/>
                </a:tc>
                <a:tc gridSpan="2">
                  <a:txBody>
                    <a:bodyPr/>
                    <a:lstStyle/>
                    <a:p>
                      <a:pPr algn="ctr"/>
                      <a:r>
                        <a:rPr lang="en-US" sz="1200"/>
                        <a:t>Rouge L F Measure</a:t>
                      </a:r>
                    </a:p>
                  </a:txBody>
                  <a:tcPr marL="62725" marR="62725" marT="31362" marB="31362"/>
                </a:tc>
                <a:tc hMerge="1">
                  <a:txBody>
                    <a:bodyPr/>
                    <a:lstStyle/>
                    <a:p>
                      <a:pPr algn="ctr"/>
                      <a:endParaRPr lang="en-US" dirty="0"/>
                    </a:p>
                  </a:txBody>
                  <a:tcPr/>
                </a:tc>
                <a:tc gridSpan="2">
                  <a:txBody>
                    <a:bodyPr/>
                    <a:lstStyle/>
                    <a:p>
                      <a:pPr algn="ctr"/>
                      <a:r>
                        <a:rPr lang="en-US" sz="1200"/>
                        <a:t>BLEU</a:t>
                      </a:r>
                    </a:p>
                  </a:txBody>
                  <a:tcPr marL="62725" marR="62725" marT="31362" marB="31362"/>
                </a:tc>
                <a:tc hMerge="1">
                  <a:txBody>
                    <a:bodyPr/>
                    <a:lstStyle/>
                    <a:p>
                      <a:pPr algn="ctr"/>
                      <a:endParaRPr lang="en-US" dirty="0"/>
                    </a:p>
                  </a:txBody>
                  <a:tcPr/>
                </a:tc>
                <a:tc gridSpan="2">
                  <a:txBody>
                    <a:bodyPr/>
                    <a:lstStyle/>
                    <a:p>
                      <a:pPr algn="ctr"/>
                      <a:r>
                        <a:rPr lang="en-US" sz="1200"/>
                        <a:t>Meteor</a:t>
                      </a:r>
                    </a:p>
                  </a:txBody>
                  <a:tcPr marL="62725" marR="62725" marT="31362" marB="31362"/>
                </a:tc>
                <a:tc hMerge="1">
                  <a:txBody>
                    <a:bodyPr/>
                    <a:lstStyle/>
                    <a:p>
                      <a:pPr algn="ctr"/>
                      <a:endParaRPr lang="en-US" dirty="0"/>
                    </a:p>
                  </a:txBody>
                  <a:tcPr/>
                </a:tc>
                <a:extLst>
                  <a:ext uri="{0D108BD9-81ED-4DB2-BD59-A6C34878D82A}">
                    <a16:rowId xmlns:a16="http://schemas.microsoft.com/office/drawing/2014/main" val="814258908"/>
                  </a:ext>
                </a:extLst>
              </a:tr>
              <a:tr h="208627">
                <a:tc vMerge="1">
                  <a:txBody>
                    <a:bodyPr/>
                    <a:lstStyle/>
                    <a:p>
                      <a:pPr algn="ctr"/>
                      <a:endParaRPr lang="en-US" dirty="0"/>
                    </a:p>
                  </a:txBody>
                  <a:tcPr/>
                </a:tc>
                <a:tc>
                  <a:txBody>
                    <a:bodyPr/>
                    <a:lstStyle/>
                    <a:p>
                      <a:pPr algn="ctr"/>
                      <a:r>
                        <a:rPr lang="en-US" sz="1200" b="1"/>
                        <a:t>Valid </a:t>
                      </a:r>
                    </a:p>
                  </a:txBody>
                  <a:tcPr marL="62725" marR="62725" marT="31362" marB="31362"/>
                </a:tc>
                <a:tc>
                  <a:txBody>
                    <a:bodyPr/>
                    <a:lstStyle/>
                    <a:p>
                      <a:pPr algn="ctr"/>
                      <a:r>
                        <a:rPr lang="en-US" sz="1200" b="1"/>
                        <a:t>Test</a:t>
                      </a:r>
                    </a:p>
                  </a:txBody>
                  <a:tcPr marL="62725" marR="62725" marT="31362" marB="31362"/>
                </a:tc>
                <a:tc>
                  <a:txBody>
                    <a:bodyPr/>
                    <a:lstStyle/>
                    <a:p>
                      <a:pPr algn="ctr"/>
                      <a:r>
                        <a:rPr lang="en-US" sz="1200" b="1"/>
                        <a:t>Valid</a:t>
                      </a:r>
                    </a:p>
                  </a:txBody>
                  <a:tcPr marL="62725" marR="62725" marT="31362" marB="31362"/>
                </a:tc>
                <a:tc>
                  <a:txBody>
                    <a:bodyPr/>
                    <a:lstStyle/>
                    <a:p>
                      <a:pPr algn="ctr"/>
                      <a:r>
                        <a:rPr lang="en-US" sz="1200" b="1"/>
                        <a:t>Test</a:t>
                      </a:r>
                    </a:p>
                  </a:txBody>
                  <a:tcPr marL="62725" marR="62725" marT="31362" marB="31362"/>
                </a:tc>
                <a:tc>
                  <a:txBody>
                    <a:bodyPr/>
                    <a:lstStyle/>
                    <a:p>
                      <a:pPr algn="ctr"/>
                      <a:r>
                        <a:rPr lang="en-US" sz="1200" b="1"/>
                        <a:t>Valid</a:t>
                      </a:r>
                    </a:p>
                  </a:txBody>
                  <a:tcPr marL="62725" marR="62725" marT="31362" marB="31362"/>
                </a:tc>
                <a:tc>
                  <a:txBody>
                    <a:bodyPr/>
                    <a:lstStyle/>
                    <a:p>
                      <a:pPr algn="ctr"/>
                      <a:r>
                        <a:rPr lang="en-US" sz="1200" b="1"/>
                        <a:t>Test</a:t>
                      </a:r>
                    </a:p>
                  </a:txBody>
                  <a:tcPr marL="62725" marR="62725" marT="31362" marB="31362"/>
                </a:tc>
                <a:tc>
                  <a:txBody>
                    <a:bodyPr/>
                    <a:lstStyle/>
                    <a:p>
                      <a:pPr algn="ctr"/>
                      <a:r>
                        <a:rPr lang="en-US" sz="1200" b="1"/>
                        <a:t>Valid</a:t>
                      </a:r>
                    </a:p>
                  </a:txBody>
                  <a:tcPr marL="62725" marR="62725" marT="31362" marB="31362"/>
                </a:tc>
                <a:tc>
                  <a:txBody>
                    <a:bodyPr/>
                    <a:lstStyle/>
                    <a:p>
                      <a:pPr algn="ctr"/>
                      <a:r>
                        <a:rPr lang="en-US" sz="1200" b="1"/>
                        <a:t>Test</a:t>
                      </a:r>
                    </a:p>
                  </a:txBody>
                  <a:tcPr marL="62725" marR="62725" marT="31362" marB="31362"/>
                </a:tc>
                <a:extLst>
                  <a:ext uri="{0D108BD9-81ED-4DB2-BD59-A6C34878D82A}">
                    <a16:rowId xmlns:a16="http://schemas.microsoft.com/office/drawing/2014/main" val="3848164897"/>
                  </a:ext>
                </a:extLst>
              </a:tr>
              <a:tr h="208627">
                <a:tc>
                  <a:txBody>
                    <a:bodyPr/>
                    <a:lstStyle/>
                    <a:p>
                      <a:pPr algn="ctr"/>
                      <a:r>
                        <a:rPr lang="en-US" sz="1200" dirty="0"/>
                        <a:t>ResNet18 + BoW</a:t>
                      </a:r>
                    </a:p>
                  </a:txBody>
                  <a:tcPr marL="62725" marR="62725" marT="31362" marB="31362"/>
                </a:tc>
                <a:tc>
                  <a:txBody>
                    <a:bodyPr/>
                    <a:lstStyle/>
                    <a:p>
                      <a:pPr algn="ctr"/>
                      <a:r>
                        <a:rPr lang="en-US" sz="1200" dirty="0"/>
                        <a:t>0.195</a:t>
                      </a:r>
                    </a:p>
                  </a:txBody>
                  <a:tcPr marL="62725" marR="62725" marT="31362" marB="31362"/>
                </a:tc>
                <a:tc>
                  <a:txBody>
                    <a:bodyPr/>
                    <a:lstStyle/>
                    <a:p>
                      <a:pPr algn="ctr"/>
                      <a:r>
                        <a:rPr lang="en-US" sz="1200" dirty="0"/>
                        <a:t>0.292</a:t>
                      </a:r>
                    </a:p>
                  </a:txBody>
                  <a:tcPr marL="62725" marR="62725" marT="31362" marB="31362"/>
                </a:tc>
                <a:tc>
                  <a:txBody>
                    <a:bodyPr/>
                    <a:lstStyle/>
                    <a:p>
                      <a:pPr algn="ctr"/>
                      <a:r>
                        <a:rPr lang="en-US" sz="1200" dirty="0"/>
                        <a:t>0.351</a:t>
                      </a:r>
                    </a:p>
                  </a:txBody>
                  <a:tcPr marL="62725" marR="62725" marT="31362" marB="31362"/>
                </a:tc>
                <a:tc>
                  <a:txBody>
                    <a:bodyPr/>
                    <a:lstStyle/>
                    <a:p>
                      <a:pPr algn="ctr"/>
                      <a:r>
                        <a:rPr lang="en-US" sz="1200" dirty="0"/>
                        <a:t>0.355</a:t>
                      </a:r>
                    </a:p>
                  </a:txBody>
                  <a:tcPr marL="62725" marR="62725" marT="31362" marB="31362"/>
                </a:tc>
                <a:tc>
                  <a:txBody>
                    <a:bodyPr/>
                    <a:lstStyle/>
                    <a:p>
                      <a:pPr algn="ctr"/>
                      <a:r>
                        <a:rPr lang="en-US" sz="1200" dirty="0"/>
                        <a:t>0.001</a:t>
                      </a:r>
                    </a:p>
                  </a:txBody>
                  <a:tcPr marL="62725" marR="62725" marT="31362" marB="31362"/>
                </a:tc>
                <a:tc>
                  <a:txBody>
                    <a:bodyPr/>
                    <a:lstStyle/>
                    <a:p>
                      <a:pPr algn="ctr"/>
                      <a:r>
                        <a:rPr lang="en-US" sz="1200" dirty="0"/>
                        <a:t>0.0011</a:t>
                      </a:r>
                    </a:p>
                  </a:txBody>
                  <a:tcPr marL="62725" marR="62725" marT="31362" marB="31362"/>
                </a:tc>
                <a:tc>
                  <a:txBody>
                    <a:bodyPr/>
                    <a:lstStyle/>
                    <a:p>
                      <a:pPr algn="ctr"/>
                      <a:r>
                        <a:rPr lang="en-US" sz="1200" dirty="0"/>
                        <a:t>0.023</a:t>
                      </a:r>
                    </a:p>
                  </a:txBody>
                  <a:tcPr marL="62725" marR="62725" marT="31362" marB="31362"/>
                </a:tc>
                <a:tc>
                  <a:txBody>
                    <a:bodyPr/>
                    <a:lstStyle/>
                    <a:p>
                      <a:pPr algn="ctr"/>
                      <a:r>
                        <a:rPr lang="en-US" sz="1200" dirty="0"/>
                        <a:t>0.023</a:t>
                      </a:r>
                    </a:p>
                  </a:txBody>
                  <a:tcPr marL="62725" marR="62725" marT="31362" marB="31362"/>
                </a:tc>
                <a:extLst>
                  <a:ext uri="{0D108BD9-81ED-4DB2-BD59-A6C34878D82A}">
                    <a16:rowId xmlns:a16="http://schemas.microsoft.com/office/drawing/2014/main" val="1813493808"/>
                  </a:ext>
                </a:extLst>
              </a:tr>
              <a:tr h="208627">
                <a:tc>
                  <a:txBody>
                    <a:bodyPr/>
                    <a:lstStyle/>
                    <a:p>
                      <a:pPr algn="ctr"/>
                      <a:r>
                        <a:rPr lang="en-US" sz="1200" dirty="0"/>
                        <a:t>ResNet50 + BoW</a:t>
                      </a:r>
                    </a:p>
                  </a:txBody>
                  <a:tcPr marL="62725" marR="62725" marT="31362" marB="31362"/>
                </a:tc>
                <a:tc>
                  <a:txBody>
                    <a:bodyPr/>
                    <a:lstStyle/>
                    <a:p>
                      <a:pPr algn="ctr"/>
                      <a:r>
                        <a:rPr lang="en-US" sz="1200" dirty="0"/>
                        <a:t>0.278</a:t>
                      </a:r>
                    </a:p>
                  </a:txBody>
                  <a:tcPr marL="62725" marR="62725" marT="31362" marB="31362"/>
                </a:tc>
                <a:tc>
                  <a:txBody>
                    <a:bodyPr/>
                    <a:lstStyle/>
                    <a:p>
                      <a:pPr algn="ctr"/>
                      <a:r>
                        <a:rPr lang="en-US" sz="1200"/>
                        <a:t>0.304</a:t>
                      </a:r>
                    </a:p>
                  </a:txBody>
                  <a:tcPr marL="62725" marR="62725" marT="31362" marB="31362"/>
                </a:tc>
                <a:tc>
                  <a:txBody>
                    <a:bodyPr/>
                    <a:lstStyle/>
                    <a:p>
                      <a:pPr algn="ctr"/>
                      <a:r>
                        <a:rPr lang="en-US" sz="1200" dirty="0"/>
                        <a:t>0.413</a:t>
                      </a:r>
                    </a:p>
                  </a:txBody>
                  <a:tcPr marL="62725" marR="62725" marT="31362" marB="31362"/>
                </a:tc>
                <a:tc>
                  <a:txBody>
                    <a:bodyPr/>
                    <a:lstStyle/>
                    <a:p>
                      <a:pPr algn="ctr"/>
                      <a:r>
                        <a:rPr lang="en-US" sz="1200" dirty="0"/>
                        <a:t>0.439</a:t>
                      </a:r>
                    </a:p>
                  </a:txBody>
                  <a:tcPr marL="62725" marR="62725" marT="31362" marB="31362"/>
                </a:tc>
                <a:tc>
                  <a:txBody>
                    <a:bodyPr/>
                    <a:lstStyle/>
                    <a:p>
                      <a:pPr algn="ctr"/>
                      <a:r>
                        <a:rPr lang="en-US" sz="1200" dirty="0"/>
                        <a:t>0.001</a:t>
                      </a:r>
                    </a:p>
                  </a:txBody>
                  <a:tcPr marL="62725" marR="62725" marT="31362" marB="31362"/>
                </a:tc>
                <a:tc>
                  <a:txBody>
                    <a:bodyPr/>
                    <a:lstStyle/>
                    <a:p>
                      <a:pPr algn="ctr"/>
                      <a:r>
                        <a:rPr lang="en-US" sz="1200" dirty="0"/>
                        <a:t>0.0011</a:t>
                      </a:r>
                    </a:p>
                  </a:txBody>
                  <a:tcPr marL="62725" marR="62725" marT="31362" marB="31362"/>
                </a:tc>
                <a:tc>
                  <a:txBody>
                    <a:bodyPr/>
                    <a:lstStyle/>
                    <a:p>
                      <a:pPr algn="ctr"/>
                      <a:r>
                        <a:rPr lang="en-US" sz="1200" dirty="0"/>
                        <a:t>0.023</a:t>
                      </a:r>
                    </a:p>
                  </a:txBody>
                  <a:tcPr marL="62725" marR="62725" marT="31362" marB="31362"/>
                </a:tc>
                <a:tc>
                  <a:txBody>
                    <a:bodyPr/>
                    <a:lstStyle/>
                    <a:p>
                      <a:pPr algn="ctr"/>
                      <a:r>
                        <a:rPr lang="en-US" sz="1200" dirty="0"/>
                        <a:t>0.023</a:t>
                      </a:r>
                    </a:p>
                  </a:txBody>
                  <a:tcPr marL="62725" marR="62725" marT="31362" marB="31362"/>
                </a:tc>
                <a:extLst>
                  <a:ext uri="{0D108BD9-81ED-4DB2-BD59-A6C34878D82A}">
                    <a16:rowId xmlns:a16="http://schemas.microsoft.com/office/drawing/2014/main" val="3186068681"/>
                  </a:ext>
                </a:extLst>
              </a:tr>
              <a:tr h="0">
                <a:tc>
                  <a:txBody>
                    <a:bodyPr/>
                    <a:lstStyle/>
                    <a:p>
                      <a:pPr algn="ctr"/>
                      <a:r>
                        <a:rPr lang="en-US" sz="1200" dirty="0"/>
                        <a:t>VGG16 + BoW – w/o image augmentations</a:t>
                      </a:r>
                    </a:p>
                  </a:txBody>
                  <a:tcPr marL="62725" marR="62725" marT="31362" marB="31362"/>
                </a:tc>
                <a:tc>
                  <a:txBody>
                    <a:bodyPr/>
                    <a:lstStyle/>
                    <a:p>
                      <a:pPr algn="ctr"/>
                      <a:r>
                        <a:rPr lang="en-US" sz="1200" b="0" i="0" dirty="0">
                          <a:solidFill>
                            <a:srgbClr val="000000"/>
                          </a:solidFill>
                          <a:effectLst/>
                          <a:latin typeface="+mn-lt"/>
                        </a:rPr>
                        <a:t>0.2647 </a:t>
                      </a:r>
                      <a:endParaRPr lang="en-US" sz="1200" dirty="0">
                        <a:effectLst/>
                        <a:latin typeface="+mn-lt"/>
                      </a:endParaRPr>
                    </a:p>
                  </a:txBody>
                  <a:tcPr anchor="ctr"/>
                </a:tc>
                <a:tc>
                  <a:txBody>
                    <a:bodyPr/>
                    <a:lstStyle/>
                    <a:p>
                      <a:pPr algn="ctr"/>
                      <a:r>
                        <a:rPr lang="en-US" sz="1200" b="0" i="0">
                          <a:solidFill>
                            <a:srgbClr val="000000"/>
                          </a:solidFill>
                          <a:effectLst/>
                          <a:latin typeface="+mn-lt"/>
                        </a:rPr>
                        <a:t>0.2954 </a:t>
                      </a:r>
                      <a:endParaRPr lang="en-US" sz="1200">
                        <a:effectLst/>
                        <a:latin typeface="+mn-lt"/>
                      </a:endParaRPr>
                    </a:p>
                  </a:txBody>
                  <a:tcPr anchor="ctr"/>
                </a:tc>
                <a:tc>
                  <a:txBody>
                    <a:bodyPr/>
                    <a:lstStyle/>
                    <a:p>
                      <a:pPr algn="ctr"/>
                      <a:r>
                        <a:rPr lang="en-US" sz="1200" b="0" i="0">
                          <a:solidFill>
                            <a:srgbClr val="000000"/>
                          </a:solidFill>
                          <a:effectLst/>
                          <a:latin typeface="+mn-lt"/>
                        </a:rPr>
                        <a:t>0.4065 </a:t>
                      </a:r>
                      <a:endParaRPr lang="en-US" sz="1200">
                        <a:effectLst/>
                        <a:latin typeface="+mn-lt"/>
                      </a:endParaRPr>
                    </a:p>
                  </a:txBody>
                  <a:tcPr anchor="ctr"/>
                </a:tc>
                <a:tc>
                  <a:txBody>
                    <a:bodyPr/>
                    <a:lstStyle/>
                    <a:p>
                      <a:pPr algn="ctr"/>
                      <a:r>
                        <a:rPr lang="en-US" sz="1200" b="0" i="0">
                          <a:solidFill>
                            <a:srgbClr val="000000"/>
                          </a:solidFill>
                          <a:effectLst/>
                          <a:latin typeface="+mn-lt"/>
                        </a:rPr>
                        <a:t>0.4340 </a:t>
                      </a:r>
                      <a:endParaRPr lang="en-US" sz="1200">
                        <a:effectLst/>
                        <a:latin typeface="+mn-lt"/>
                      </a:endParaRPr>
                    </a:p>
                  </a:txBody>
                  <a:tcPr anchor="ctr"/>
                </a:tc>
                <a:tc>
                  <a:txBody>
                    <a:bodyPr/>
                    <a:lstStyle/>
                    <a:p>
                      <a:pPr algn="ctr"/>
                      <a:r>
                        <a:rPr lang="en-US" sz="1200" b="0" i="0">
                          <a:solidFill>
                            <a:srgbClr val="000000"/>
                          </a:solidFill>
                          <a:effectLst/>
                          <a:latin typeface="+mn-lt"/>
                        </a:rPr>
                        <a:t>0.0011 </a:t>
                      </a:r>
                      <a:endParaRPr lang="en-US" sz="1200">
                        <a:effectLst/>
                        <a:latin typeface="+mn-lt"/>
                      </a:endParaRPr>
                    </a:p>
                  </a:txBody>
                  <a:tcPr anchor="ctr"/>
                </a:tc>
                <a:tc>
                  <a:txBody>
                    <a:bodyPr/>
                    <a:lstStyle/>
                    <a:p>
                      <a:pPr algn="ctr"/>
                      <a:r>
                        <a:rPr lang="en-US" sz="1200" b="0" i="0">
                          <a:solidFill>
                            <a:srgbClr val="000000"/>
                          </a:solidFill>
                          <a:effectLst/>
                          <a:latin typeface="+mn-lt"/>
                        </a:rPr>
                        <a:t>0.0009 </a:t>
                      </a:r>
                      <a:endParaRPr lang="en-US" sz="1200">
                        <a:effectLst/>
                        <a:latin typeface="+mn-lt"/>
                      </a:endParaRPr>
                    </a:p>
                  </a:txBody>
                  <a:tcPr anchor="ctr"/>
                </a:tc>
                <a:tc>
                  <a:txBody>
                    <a:bodyPr/>
                    <a:lstStyle/>
                    <a:p>
                      <a:pPr algn="ctr"/>
                      <a:r>
                        <a:rPr lang="en-US" sz="1200" b="0" i="0">
                          <a:solidFill>
                            <a:srgbClr val="000000"/>
                          </a:solidFill>
                          <a:effectLst/>
                          <a:latin typeface="+mn-lt"/>
                        </a:rPr>
                        <a:t>0.0234 </a:t>
                      </a:r>
                      <a:endParaRPr lang="en-US" sz="1200">
                        <a:effectLst/>
                        <a:latin typeface="+mn-lt"/>
                      </a:endParaRPr>
                    </a:p>
                  </a:txBody>
                  <a:tcPr anchor="ctr"/>
                </a:tc>
                <a:tc>
                  <a:txBody>
                    <a:bodyPr/>
                    <a:lstStyle/>
                    <a:p>
                      <a:pPr algn="ctr"/>
                      <a:r>
                        <a:rPr lang="en-US" sz="1200" b="0" i="0" dirty="0">
                          <a:solidFill>
                            <a:srgbClr val="000000"/>
                          </a:solidFill>
                          <a:effectLst/>
                          <a:latin typeface="+mn-lt"/>
                        </a:rPr>
                        <a:t>0.0235</a:t>
                      </a:r>
                      <a:endParaRPr lang="en-US" sz="1200" dirty="0">
                        <a:effectLst/>
                        <a:latin typeface="+mn-lt"/>
                      </a:endParaRPr>
                    </a:p>
                  </a:txBody>
                  <a:tcPr anchor="ctr"/>
                </a:tc>
                <a:extLst>
                  <a:ext uri="{0D108BD9-81ED-4DB2-BD59-A6C34878D82A}">
                    <a16:rowId xmlns:a16="http://schemas.microsoft.com/office/drawing/2014/main" val="3709791180"/>
                  </a:ext>
                </a:extLst>
              </a:tr>
              <a:tr h="17962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VGG16+ BoW  – with image augmentations</a:t>
                      </a:r>
                    </a:p>
                  </a:txBody>
                  <a:tcPr marL="62725" marR="62725" marT="31362" marB="31362"/>
                </a:tc>
                <a:tc>
                  <a:txBody>
                    <a:bodyPr/>
                    <a:lstStyle/>
                    <a:p>
                      <a:pPr algn="ctr"/>
                      <a:r>
                        <a:rPr lang="en-US" sz="1200" b="0" i="0" dirty="0">
                          <a:solidFill>
                            <a:srgbClr val="000000"/>
                          </a:solidFill>
                          <a:effectLst/>
                          <a:latin typeface="+mn-lt"/>
                        </a:rPr>
                        <a:t>0.2492 </a:t>
                      </a:r>
                      <a:endParaRPr lang="en-US" sz="1200" dirty="0">
                        <a:effectLst/>
                        <a:latin typeface="+mn-lt"/>
                      </a:endParaRPr>
                    </a:p>
                  </a:txBody>
                  <a:tcPr anchor="ctr"/>
                </a:tc>
                <a:tc>
                  <a:txBody>
                    <a:bodyPr/>
                    <a:lstStyle/>
                    <a:p>
                      <a:pPr algn="ctr"/>
                      <a:r>
                        <a:rPr lang="en-US" sz="1200" b="0" i="0" dirty="0">
                          <a:solidFill>
                            <a:srgbClr val="000000"/>
                          </a:solidFill>
                          <a:effectLst/>
                          <a:latin typeface="+mn-lt"/>
                        </a:rPr>
                        <a:t>0.2902 </a:t>
                      </a:r>
                      <a:endParaRPr lang="en-US" sz="1200" dirty="0">
                        <a:effectLst/>
                        <a:latin typeface="+mn-lt"/>
                      </a:endParaRPr>
                    </a:p>
                  </a:txBody>
                  <a:tcPr anchor="ctr"/>
                </a:tc>
                <a:tc>
                  <a:txBody>
                    <a:bodyPr/>
                    <a:lstStyle/>
                    <a:p>
                      <a:pPr algn="ctr"/>
                      <a:r>
                        <a:rPr lang="en-US" sz="1200" b="0" i="0">
                          <a:solidFill>
                            <a:srgbClr val="000000"/>
                          </a:solidFill>
                          <a:effectLst/>
                          <a:latin typeface="+mn-lt"/>
                        </a:rPr>
                        <a:t>0.38 </a:t>
                      </a:r>
                      <a:endParaRPr lang="en-US" sz="1200">
                        <a:effectLst/>
                        <a:latin typeface="+mn-lt"/>
                      </a:endParaRPr>
                    </a:p>
                  </a:txBody>
                  <a:tcPr anchor="ctr"/>
                </a:tc>
                <a:tc>
                  <a:txBody>
                    <a:bodyPr/>
                    <a:lstStyle/>
                    <a:p>
                      <a:pPr algn="ctr"/>
                      <a:r>
                        <a:rPr lang="en-US" sz="1200" b="0" i="0" dirty="0">
                          <a:solidFill>
                            <a:srgbClr val="000000"/>
                          </a:solidFill>
                          <a:effectLst/>
                          <a:latin typeface="+mn-lt"/>
                        </a:rPr>
                        <a:t>0.4173 </a:t>
                      </a:r>
                      <a:endParaRPr lang="en-US" sz="1200" dirty="0">
                        <a:effectLst/>
                        <a:latin typeface="+mn-lt"/>
                      </a:endParaRPr>
                    </a:p>
                  </a:txBody>
                  <a:tcPr anchor="ctr"/>
                </a:tc>
                <a:tc>
                  <a:txBody>
                    <a:bodyPr/>
                    <a:lstStyle/>
                    <a:p>
                      <a:pPr algn="ctr"/>
                      <a:r>
                        <a:rPr lang="en-US" sz="1200" b="0" i="0">
                          <a:solidFill>
                            <a:srgbClr val="000000"/>
                          </a:solidFill>
                          <a:effectLst/>
                          <a:latin typeface="+mn-lt"/>
                        </a:rPr>
                        <a:t>0.0012 </a:t>
                      </a:r>
                      <a:endParaRPr lang="en-US" sz="1200">
                        <a:effectLst/>
                        <a:latin typeface="+mn-lt"/>
                      </a:endParaRPr>
                    </a:p>
                  </a:txBody>
                  <a:tcPr anchor="ctr"/>
                </a:tc>
                <a:tc>
                  <a:txBody>
                    <a:bodyPr/>
                    <a:lstStyle/>
                    <a:p>
                      <a:pPr algn="ctr"/>
                      <a:r>
                        <a:rPr lang="en-US" sz="1200" b="0" i="0">
                          <a:solidFill>
                            <a:srgbClr val="000000"/>
                          </a:solidFill>
                          <a:effectLst/>
                          <a:latin typeface="+mn-lt"/>
                        </a:rPr>
                        <a:t>0.0010 </a:t>
                      </a:r>
                      <a:endParaRPr lang="en-US" sz="1200">
                        <a:effectLst/>
                        <a:latin typeface="+mn-lt"/>
                      </a:endParaRPr>
                    </a:p>
                  </a:txBody>
                  <a:tcPr anchor="ctr"/>
                </a:tc>
                <a:tc>
                  <a:txBody>
                    <a:bodyPr/>
                    <a:lstStyle/>
                    <a:p>
                      <a:pPr algn="ctr"/>
                      <a:r>
                        <a:rPr lang="en-US" sz="1200" b="0" i="0">
                          <a:solidFill>
                            <a:srgbClr val="000000"/>
                          </a:solidFill>
                          <a:effectLst/>
                          <a:latin typeface="+mn-lt"/>
                        </a:rPr>
                        <a:t>0.0234 </a:t>
                      </a:r>
                      <a:endParaRPr lang="en-US" sz="1200">
                        <a:effectLst/>
                        <a:latin typeface="+mn-lt"/>
                      </a:endParaRPr>
                    </a:p>
                  </a:txBody>
                  <a:tcPr anchor="ctr"/>
                </a:tc>
                <a:tc>
                  <a:txBody>
                    <a:bodyPr/>
                    <a:lstStyle/>
                    <a:p>
                      <a:pPr algn="ctr"/>
                      <a:r>
                        <a:rPr lang="en-US" sz="1200" b="0" i="0" dirty="0">
                          <a:solidFill>
                            <a:srgbClr val="000000"/>
                          </a:solidFill>
                          <a:effectLst/>
                          <a:latin typeface="+mn-lt"/>
                        </a:rPr>
                        <a:t>0.0235</a:t>
                      </a:r>
                      <a:endParaRPr lang="en-US" sz="1200" dirty="0">
                        <a:effectLst/>
                        <a:latin typeface="+mn-lt"/>
                      </a:endParaRPr>
                    </a:p>
                  </a:txBody>
                  <a:tcPr anchor="ctr"/>
                </a:tc>
                <a:extLst>
                  <a:ext uri="{0D108BD9-81ED-4DB2-BD59-A6C34878D82A}">
                    <a16:rowId xmlns:a16="http://schemas.microsoft.com/office/drawing/2014/main" val="57910363"/>
                  </a:ext>
                </a:extLst>
              </a:tr>
              <a:tr h="22973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VGG16+ BoW  - with cleaned data</a:t>
                      </a:r>
                    </a:p>
                  </a:txBody>
                  <a:tcPr marL="62725" marR="62725" marT="31362" marB="31362"/>
                </a:tc>
                <a:tc>
                  <a:txBody>
                    <a:bodyPr/>
                    <a:lstStyle/>
                    <a:p>
                      <a:pPr algn="ctr"/>
                      <a:r>
                        <a:rPr lang="en-US" sz="1200" dirty="0"/>
                        <a:t>0.091</a:t>
                      </a:r>
                    </a:p>
                  </a:txBody>
                  <a:tcPr marL="62725" marR="62725" marT="31362" marB="31362"/>
                </a:tc>
                <a:tc>
                  <a:txBody>
                    <a:bodyPr/>
                    <a:lstStyle/>
                    <a:p>
                      <a:pPr algn="ctr"/>
                      <a:r>
                        <a:rPr lang="en-US" sz="1200" dirty="0"/>
                        <a:t>0.086</a:t>
                      </a:r>
                    </a:p>
                  </a:txBody>
                  <a:tcPr marL="62725" marR="62725" marT="31362" marB="31362"/>
                </a:tc>
                <a:tc>
                  <a:txBody>
                    <a:bodyPr/>
                    <a:lstStyle/>
                    <a:p>
                      <a:pPr algn="ctr"/>
                      <a:r>
                        <a:rPr lang="en-US" sz="1200" dirty="0"/>
                        <a:t>0.259</a:t>
                      </a:r>
                    </a:p>
                  </a:txBody>
                  <a:tcPr marL="62725" marR="62725" marT="31362" marB="31362"/>
                </a:tc>
                <a:tc>
                  <a:txBody>
                    <a:bodyPr/>
                    <a:lstStyle/>
                    <a:p>
                      <a:pPr algn="ctr"/>
                      <a:r>
                        <a:rPr lang="en-US" sz="1200" dirty="0"/>
                        <a:t>0.258</a:t>
                      </a:r>
                    </a:p>
                  </a:txBody>
                  <a:tcPr marL="62725" marR="62725" marT="31362" marB="31362"/>
                </a:tc>
                <a:tc>
                  <a:txBody>
                    <a:bodyPr/>
                    <a:lstStyle/>
                    <a:p>
                      <a:pPr algn="ctr"/>
                      <a:r>
                        <a:rPr lang="en-US" sz="1200" dirty="0"/>
                        <a:t>0.0011</a:t>
                      </a:r>
                    </a:p>
                  </a:txBody>
                  <a:tcPr marL="62725" marR="62725" marT="31362" marB="31362"/>
                </a:tc>
                <a:tc>
                  <a:txBody>
                    <a:bodyPr/>
                    <a:lstStyle/>
                    <a:p>
                      <a:pPr algn="ctr"/>
                      <a:r>
                        <a:rPr lang="en-US" sz="1200" dirty="0"/>
                        <a:t>0.0011</a:t>
                      </a:r>
                    </a:p>
                  </a:txBody>
                  <a:tcPr marL="62725" marR="62725" marT="31362" marB="31362"/>
                </a:tc>
                <a:tc>
                  <a:txBody>
                    <a:bodyPr/>
                    <a:lstStyle/>
                    <a:p>
                      <a:pPr algn="ctr"/>
                      <a:r>
                        <a:rPr lang="en-US" sz="1200" dirty="0"/>
                        <a:t>0.027</a:t>
                      </a:r>
                    </a:p>
                  </a:txBody>
                  <a:tcPr marL="62725" marR="62725" marT="31362" marB="31362"/>
                </a:tc>
                <a:tc>
                  <a:txBody>
                    <a:bodyPr/>
                    <a:lstStyle/>
                    <a:p>
                      <a:pPr algn="ctr"/>
                      <a:r>
                        <a:rPr lang="en-US" sz="1200" dirty="0"/>
                        <a:t>0.029</a:t>
                      </a:r>
                    </a:p>
                  </a:txBody>
                  <a:tcPr marL="62725" marR="62725" marT="31362" marB="31362"/>
                </a:tc>
                <a:extLst>
                  <a:ext uri="{0D108BD9-81ED-4DB2-BD59-A6C34878D82A}">
                    <a16:rowId xmlns:a16="http://schemas.microsoft.com/office/drawing/2014/main" val="1577499749"/>
                  </a:ext>
                </a:extLst>
              </a:tr>
              <a:tr h="22973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t>VGG16 + BERT – w/o image augmentations</a:t>
                      </a:r>
                    </a:p>
                  </a:txBody>
                  <a:tcPr marL="62725" marR="62725" marT="31362" marB="31362"/>
                </a:tc>
                <a:tc>
                  <a:txBody>
                    <a:bodyPr/>
                    <a:lstStyle/>
                    <a:p>
                      <a:pPr algn="ctr"/>
                      <a:r>
                        <a:rPr lang="en-US" sz="1200" b="1" dirty="0"/>
                        <a:t>0.270</a:t>
                      </a:r>
                    </a:p>
                  </a:txBody>
                  <a:tcPr marL="62725" marR="62725" marT="31362" marB="31362"/>
                </a:tc>
                <a:tc>
                  <a:txBody>
                    <a:bodyPr/>
                    <a:lstStyle/>
                    <a:p>
                      <a:pPr algn="ctr"/>
                      <a:r>
                        <a:rPr lang="en-US" sz="1200" b="1" dirty="0"/>
                        <a:t>0.341</a:t>
                      </a:r>
                    </a:p>
                  </a:txBody>
                  <a:tcPr marL="62725" marR="62725" marT="31362" marB="31362"/>
                </a:tc>
                <a:tc>
                  <a:txBody>
                    <a:bodyPr/>
                    <a:lstStyle/>
                    <a:p>
                      <a:pPr algn="ctr"/>
                      <a:r>
                        <a:rPr lang="en-US" sz="1200" b="1" dirty="0"/>
                        <a:t>0.410</a:t>
                      </a:r>
                    </a:p>
                  </a:txBody>
                  <a:tcPr marL="62725" marR="62725" marT="31362" marB="31362"/>
                </a:tc>
                <a:tc>
                  <a:txBody>
                    <a:bodyPr/>
                    <a:lstStyle/>
                    <a:p>
                      <a:pPr algn="ctr"/>
                      <a:r>
                        <a:rPr lang="en-US" sz="1200" b="1" dirty="0"/>
                        <a:t>0.441</a:t>
                      </a:r>
                    </a:p>
                  </a:txBody>
                  <a:tcPr marL="62725" marR="62725" marT="31362" marB="31362"/>
                </a:tc>
                <a:tc>
                  <a:txBody>
                    <a:bodyPr/>
                    <a:lstStyle/>
                    <a:p>
                      <a:pPr algn="ctr"/>
                      <a:r>
                        <a:rPr lang="en-US" sz="1200" b="1" dirty="0"/>
                        <a:t>0.0013</a:t>
                      </a:r>
                    </a:p>
                  </a:txBody>
                  <a:tcPr marL="62725" marR="62725" marT="31362" marB="31362"/>
                </a:tc>
                <a:tc>
                  <a:txBody>
                    <a:bodyPr/>
                    <a:lstStyle/>
                    <a:p>
                      <a:pPr algn="ctr"/>
                      <a:r>
                        <a:rPr lang="en-US" sz="1200" b="1" dirty="0"/>
                        <a:t>0.0012</a:t>
                      </a:r>
                    </a:p>
                  </a:txBody>
                  <a:tcPr marL="62725" marR="62725" marT="31362" marB="31362"/>
                </a:tc>
                <a:tc>
                  <a:txBody>
                    <a:bodyPr/>
                    <a:lstStyle/>
                    <a:p>
                      <a:pPr algn="ctr"/>
                      <a:r>
                        <a:rPr lang="en-US" sz="1200" b="1" dirty="0"/>
                        <a:t>0.023</a:t>
                      </a:r>
                    </a:p>
                  </a:txBody>
                  <a:tcPr marL="62725" marR="62725" marT="31362" marB="31362"/>
                </a:tc>
                <a:tc>
                  <a:txBody>
                    <a:bodyPr/>
                    <a:lstStyle/>
                    <a:p>
                      <a:pPr algn="ctr"/>
                      <a:r>
                        <a:rPr lang="en-US" sz="1200" b="1" dirty="0"/>
                        <a:t>0.023</a:t>
                      </a:r>
                    </a:p>
                  </a:txBody>
                  <a:tcPr marL="62725" marR="62725" marT="31362" marB="31362"/>
                </a:tc>
                <a:extLst>
                  <a:ext uri="{0D108BD9-81ED-4DB2-BD59-A6C34878D82A}">
                    <a16:rowId xmlns:a16="http://schemas.microsoft.com/office/drawing/2014/main" val="3805943401"/>
                  </a:ext>
                </a:extLst>
              </a:tr>
              <a:tr h="229738">
                <a:tc>
                  <a:txBody>
                    <a:bodyPr/>
                    <a:lstStyle/>
                    <a:p>
                      <a:pPr algn="ctr"/>
                      <a:r>
                        <a:rPr lang="en-US" sz="1200" dirty="0"/>
                        <a:t>Xception + BoW</a:t>
                      </a:r>
                    </a:p>
                  </a:txBody>
                  <a:tcPr marL="62725" marR="62725" marT="31362" marB="31362"/>
                </a:tc>
                <a:tc>
                  <a:txBody>
                    <a:bodyPr/>
                    <a:lstStyle/>
                    <a:p>
                      <a:pPr algn="ctr"/>
                      <a:r>
                        <a:rPr lang="en-US" sz="1200"/>
                        <a:t>0.268</a:t>
                      </a:r>
                    </a:p>
                  </a:txBody>
                  <a:tcPr marL="62725" marR="62725" marT="31362" marB="31362"/>
                </a:tc>
                <a:tc>
                  <a:txBody>
                    <a:bodyPr/>
                    <a:lstStyle/>
                    <a:p>
                      <a:pPr algn="ctr"/>
                      <a:r>
                        <a:rPr lang="en-US" sz="1200"/>
                        <a:t>0.302</a:t>
                      </a:r>
                    </a:p>
                  </a:txBody>
                  <a:tcPr marL="62725" marR="62725" marT="31362" marB="31362"/>
                </a:tc>
                <a:tc>
                  <a:txBody>
                    <a:bodyPr/>
                    <a:lstStyle/>
                    <a:p>
                      <a:pPr algn="ctr"/>
                      <a:r>
                        <a:rPr lang="en-US" sz="1200"/>
                        <a:t>0.401</a:t>
                      </a:r>
                    </a:p>
                  </a:txBody>
                  <a:tcPr marL="62725" marR="62725" marT="31362" marB="31362"/>
                </a:tc>
                <a:tc>
                  <a:txBody>
                    <a:bodyPr/>
                    <a:lstStyle/>
                    <a:p>
                      <a:pPr algn="ctr"/>
                      <a:r>
                        <a:rPr lang="en-US" sz="1200"/>
                        <a:t>0.432</a:t>
                      </a:r>
                    </a:p>
                  </a:txBody>
                  <a:tcPr marL="62725" marR="62725" marT="31362" marB="31362"/>
                </a:tc>
                <a:tc>
                  <a:txBody>
                    <a:bodyPr/>
                    <a:lstStyle/>
                    <a:p>
                      <a:pPr algn="ctr"/>
                      <a:r>
                        <a:rPr lang="en-US" sz="1200" dirty="0"/>
                        <a:t>0.0011</a:t>
                      </a:r>
                    </a:p>
                  </a:txBody>
                  <a:tcPr marL="62725" marR="62725" marT="31362" marB="31362"/>
                </a:tc>
                <a:tc>
                  <a:txBody>
                    <a:bodyPr/>
                    <a:lstStyle/>
                    <a:p>
                      <a:pPr algn="ctr"/>
                      <a:r>
                        <a:rPr lang="en-US" sz="1200" dirty="0"/>
                        <a:t>0.0011</a:t>
                      </a:r>
                    </a:p>
                  </a:txBody>
                  <a:tcPr marL="62725" marR="62725" marT="31362" marB="31362"/>
                </a:tc>
                <a:tc>
                  <a:txBody>
                    <a:bodyPr/>
                    <a:lstStyle/>
                    <a:p>
                      <a:pPr algn="ctr"/>
                      <a:r>
                        <a:rPr lang="en-US" sz="1200"/>
                        <a:t>0.023</a:t>
                      </a:r>
                    </a:p>
                  </a:txBody>
                  <a:tcPr marL="62725" marR="62725" marT="31362" marB="31362"/>
                </a:tc>
                <a:tc>
                  <a:txBody>
                    <a:bodyPr/>
                    <a:lstStyle/>
                    <a:p>
                      <a:pPr algn="ctr"/>
                      <a:r>
                        <a:rPr lang="en-US" sz="1200"/>
                        <a:t>0.023</a:t>
                      </a:r>
                    </a:p>
                  </a:txBody>
                  <a:tcPr marL="62725" marR="62725" marT="31362" marB="31362"/>
                </a:tc>
                <a:extLst>
                  <a:ext uri="{0D108BD9-81ED-4DB2-BD59-A6C34878D82A}">
                    <a16:rowId xmlns:a16="http://schemas.microsoft.com/office/drawing/2014/main" val="1270592435"/>
                  </a:ext>
                </a:extLst>
              </a:tr>
              <a:tr h="229738">
                <a:tc>
                  <a:txBody>
                    <a:bodyPr/>
                    <a:lstStyle/>
                    <a:p>
                      <a:pPr algn="ctr"/>
                      <a:r>
                        <a:rPr lang="en-US" sz="1200" dirty="0"/>
                        <a:t>InceptionV3 + BERT</a:t>
                      </a:r>
                    </a:p>
                  </a:txBody>
                  <a:tcPr marL="62725" marR="62725" marT="31362" marB="31362"/>
                </a:tc>
                <a:tc>
                  <a:txBody>
                    <a:bodyPr/>
                    <a:lstStyle/>
                    <a:p>
                      <a:pPr algn="ctr"/>
                      <a:r>
                        <a:rPr lang="en-US" sz="1200" dirty="0"/>
                        <a:t>0.261</a:t>
                      </a:r>
                    </a:p>
                  </a:txBody>
                  <a:tcPr marL="62725" marR="62725" marT="31362" marB="31362"/>
                </a:tc>
                <a:tc>
                  <a:txBody>
                    <a:bodyPr/>
                    <a:lstStyle/>
                    <a:p>
                      <a:pPr algn="ctr"/>
                      <a:r>
                        <a:rPr lang="en-US" sz="1200" dirty="0"/>
                        <a:t>0.297</a:t>
                      </a:r>
                    </a:p>
                  </a:txBody>
                  <a:tcPr marL="62725" marR="62725" marT="31362" marB="31362"/>
                </a:tc>
                <a:tc>
                  <a:txBody>
                    <a:bodyPr/>
                    <a:lstStyle/>
                    <a:p>
                      <a:pPr algn="ctr"/>
                      <a:r>
                        <a:rPr lang="en-US" sz="1200" dirty="0"/>
                        <a:t>0.396</a:t>
                      </a:r>
                    </a:p>
                  </a:txBody>
                  <a:tcPr marL="62725" marR="62725" marT="31362" marB="31362"/>
                </a:tc>
                <a:tc>
                  <a:txBody>
                    <a:bodyPr/>
                    <a:lstStyle/>
                    <a:p>
                      <a:pPr algn="ctr"/>
                      <a:r>
                        <a:rPr lang="en-US" sz="1200" dirty="0"/>
                        <a:t>0.431</a:t>
                      </a:r>
                    </a:p>
                  </a:txBody>
                  <a:tcPr marL="62725" marR="62725" marT="31362" marB="31362"/>
                </a:tc>
                <a:tc>
                  <a:txBody>
                    <a:bodyPr/>
                    <a:lstStyle/>
                    <a:p>
                      <a:pPr algn="ctr"/>
                      <a:r>
                        <a:rPr lang="en-US" sz="1200" dirty="0"/>
                        <a:t>0.0011</a:t>
                      </a:r>
                    </a:p>
                  </a:txBody>
                  <a:tcPr marL="62725" marR="62725" marT="31362" marB="31362"/>
                </a:tc>
                <a:tc>
                  <a:txBody>
                    <a:bodyPr/>
                    <a:lstStyle/>
                    <a:p>
                      <a:pPr algn="ctr"/>
                      <a:r>
                        <a:rPr lang="en-US" sz="1200" dirty="0"/>
                        <a:t>0.001</a:t>
                      </a:r>
                    </a:p>
                  </a:txBody>
                  <a:tcPr marL="62725" marR="62725" marT="31362" marB="31362"/>
                </a:tc>
                <a:tc>
                  <a:txBody>
                    <a:bodyPr/>
                    <a:lstStyle/>
                    <a:p>
                      <a:pPr algn="ctr"/>
                      <a:r>
                        <a:rPr lang="en-US" sz="1200" dirty="0"/>
                        <a:t>0.023</a:t>
                      </a:r>
                    </a:p>
                  </a:txBody>
                  <a:tcPr marL="62725" marR="62725" marT="31362" marB="31362"/>
                </a:tc>
                <a:tc>
                  <a:txBody>
                    <a:bodyPr/>
                    <a:lstStyle/>
                    <a:p>
                      <a:pPr algn="ctr"/>
                      <a:r>
                        <a:rPr lang="en-US" sz="1200" dirty="0"/>
                        <a:t>0.023</a:t>
                      </a:r>
                    </a:p>
                  </a:txBody>
                  <a:tcPr marL="62725" marR="62725" marT="31362" marB="31362"/>
                </a:tc>
                <a:extLst>
                  <a:ext uri="{0D108BD9-81ED-4DB2-BD59-A6C34878D82A}">
                    <a16:rowId xmlns:a16="http://schemas.microsoft.com/office/drawing/2014/main" val="3649869034"/>
                  </a:ext>
                </a:extLst>
              </a:tr>
              <a:tr h="229738">
                <a:tc>
                  <a:txBody>
                    <a:bodyPr/>
                    <a:lstStyle/>
                    <a:p>
                      <a:pPr algn="ctr"/>
                      <a:r>
                        <a:rPr lang="en-US" sz="1200" dirty="0"/>
                        <a:t>SSDLite + BERT</a:t>
                      </a:r>
                    </a:p>
                  </a:txBody>
                  <a:tcPr marL="62725" marR="62725" marT="31362" marB="31362"/>
                </a:tc>
                <a:tc>
                  <a:txBody>
                    <a:bodyPr/>
                    <a:lstStyle/>
                    <a:p>
                      <a:pPr algn="ctr"/>
                      <a:r>
                        <a:rPr lang="en-US" sz="1200" dirty="0"/>
                        <a:t>0.206</a:t>
                      </a:r>
                    </a:p>
                  </a:txBody>
                  <a:tcPr marL="62725" marR="62725" marT="31362" marB="31362"/>
                </a:tc>
                <a:tc>
                  <a:txBody>
                    <a:bodyPr/>
                    <a:lstStyle/>
                    <a:p>
                      <a:pPr algn="ctr"/>
                      <a:r>
                        <a:rPr lang="en-US" sz="1200" dirty="0"/>
                        <a:t>--</a:t>
                      </a:r>
                    </a:p>
                  </a:txBody>
                  <a:tcPr marL="62725" marR="62725" marT="31362" marB="31362"/>
                </a:tc>
                <a:tc>
                  <a:txBody>
                    <a:bodyPr/>
                    <a:lstStyle/>
                    <a:p>
                      <a:pPr algn="ctr"/>
                      <a:r>
                        <a:rPr lang="en-US" sz="1200" dirty="0"/>
                        <a:t>0.332</a:t>
                      </a:r>
                    </a:p>
                  </a:txBody>
                  <a:tcPr marL="62725" marR="62725" marT="31362" marB="31362"/>
                </a:tc>
                <a:tc>
                  <a:txBody>
                    <a:bodyPr/>
                    <a:lstStyle/>
                    <a:p>
                      <a:pPr algn="ctr"/>
                      <a:r>
                        <a:rPr lang="en-US" sz="1200" dirty="0"/>
                        <a:t>--</a:t>
                      </a:r>
                    </a:p>
                  </a:txBody>
                  <a:tcPr marL="62725" marR="62725" marT="31362" marB="31362"/>
                </a:tc>
                <a:tc>
                  <a:txBody>
                    <a:bodyPr/>
                    <a:lstStyle/>
                    <a:p>
                      <a:pPr algn="ctr"/>
                      <a:r>
                        <a:rPr lang="en-US" sz="1200" dirty="0"/>
                        <a:t>0.0011</a:t>
                      </a:r>
                    </a:p>
                  </a:txBody>
                  <a:tcPr marL="62725" marR="62725" marT="31362" marB="31362"/>
                </a:tc>
                <a:tc>
                  <a:txBody>
                    <a:bodyPr/>
                    <a:lstStyle/>
                    <a:p>
                      <a:pPr algn="ctr"/>
                      <a:r>
                        <a:rPr lang="en-US" sz="1200" dirty="0"/>
                        <a:t>--</a:t>
                      </a:r>
                    </a:p>
                  </a:txBody>
                  <a:tcPr marL="62725" marR="62725" marT="31362" marB="31362"/>
                </a:tc>
                <a:tc>
                  <a:txBody>
                    <a:bodyPr/>
                    <a:lstStyle/>
                    <a:p>
                      <a:pPr algn="ctr"/>
                      <a:r>
                        <a:rPr lang="en-US" sz="1200" dirty="0"/>
                        <a:t>0.023</a:t>
                      </a:r>
                    </a:p>
                  </a:txBody>
                  <a:tcPr marL="62725" marR="62725" marT="31362" marB="31362"/>
                </a:tc>
                <a:tc>
                  <a:txBody>
                    <a:bodyPr/>
                    <a:lstStyle/>
                    <a:p>
                      <a:pPr algn="ctr"/>
                      <a:r>
                        <a:rPr lang="en-US" sz="1200" dirty="0"/>
                        <a:t>--</a:t>
                      </a:r>
                    </a:p>
                  </a:txBody>
                  <a:tcPr marL="62725" marR="62725" marT="31362" marB="31362"/>
                </a:tc>
                <a:extLst>
                  <a:ext uri="{0D108BD9-81ED-4DB2-BD59-A6C34878D82A}">
                    <a16:rowId xmlns:a16="http://schemas.microsoft.com/office/drawing/2014/main" val="426563100"/>
                  </a:ext>
                </a:extLst>
              </a:tr>
            </a:tbl>
          </a:graphicData>
        </a:graphic>
      </p:graphicFrame>
      <p:sp>
        <p:nvSpPr>
          <p:cNvPr id="9" name="Title 1">
            <a:extLst>
              <a:ext uri="{FF2B5EF4-FFF2-40B4-BE49-F238E27FC236}">
                <a16:creationId xmlns:a16="http://schemas.microsoft.com/office/drawing/2014/main" id="{C9883FD2-5EC9-18BE-9587-1F00686B83BD}"/>
              </a:ext>
            </a:extLst>
          </p:cNvPr>
          <p:cNvSpPr txBox="1">
            <a:spLocks/>
          </p:cNvSpPr>
          <p:nvPr/>
        </p:nvSpPr>
        <p:spPr>
          <a:xfrm>
            <a:off x="867393" y="5134208"/>
            <a:ext cx="9563511" cy="1670790"/>
          </a:xfrm>
          <a:prstGeom prst="rect">
            <a:avLst/>
          </a:prstGeom>
          <a:effectLst/>
        </p:spPr>
        <p:txBody>
          <a:bodyPr vert="horz" lIns="91440" tIns="45720" rIns="91440" bIns="45720" rtlCol="0" anchor="b">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b="1" dirty="0">
                <a:solidFill>
                  <a:srgbClr val="262626"/>
                </a:solidFill>
              </a:rPr>
              <a:t>Hyperparameter Tuning: </a:t>
            </a:r>
          </a:p>
          <a:p>
            <a:pPr marL="285750" indent="-285750" algn="l">
              <a:buFont typeface="Arial" panose="020B0604020202020204" pitchFamily="34" charset="0"/>
              <a:buChar char="•"/>
            </a:pPr>
            <a:r>
              <a:rPr lang="en-US" sz="2000" dirty="0">
                <a:solidFill>
                  <a:srgbClr val="262626"/>
                </a:solidFill>
              </a:rPr>
              <a:t>Increasing/decreasing multi-head attentions, transformer decoder layers</a:t>
            </a:r>
          </a:p>
          <a:p>
            <a:pPr marL="285750" indent="-285750" algn="l">
              <a:buFont typeface="Arial" panose="020B0604020202020204" pitchFamily="34" charset="0"/>
              <a:buChar char="•"/>
            </a:pPr>
            <a:r>
              <a:rPr lang="en-US" sz="2000" dirty="0">
                <a:solidFill>
                  <a:srgbClr val="262626"/>
                </a:solidFill>
              </a:rPr>
              <a:t>Changing activation function (ReLU/GeLU) at the transformer decoder layer</a:t>
            </a:r>
          </a:p>
          <a:p>
            <a:pPr marL="285750" indent="-285750" algn="l">
              <a:buFont typeface="Arial" panose="020B0604020202020204" pitchFamily="34" charset="0"/>
              <a:buChar char="•"/>
            </a:pPr>
            <a:r>
              <a:rPr lang="en-US" sz="2000" dirty="0">
                <a:solidFill>
                  <a:srgbClr val="262626"/>
                </a:solidFill>
              </a:rPr>
              <a:t>Optimizers: Adam, Adamax, SGD</a:t>
            </a:r>
          </a:p>
          <a:p>
            <a:pPr marL="285750" indent="-285750" algn="l">
              <a:buFont typeface="Arial" panose="020B0604020202020204" pitchFamily="34" charset="0"/>
              <a:buChar char="•"/>
            </a:pPr>
            <a:r>
              <a:rPr lang="en-US" sz="2000" dirty="0">
                <a:solidFill>
                  <a:srgbClr val="262626"/>
                </a:solidFill>
              </a:rPr>
              <a:t>Learning rates</a:t>
            </a:r>
          </a:p>
          <a:p>
            <a:pPr marL="285750" indent="-285750" algn="l">
              <a:buFont typeface="Arial" panose="020B0604020202020204" pitchFamily="34" charset="0"/>
              <a:buChar char="•"/>
            </a:pPr>
            <a:r>
              <a:rPr lang="en-US" sz="2000" dirty="0">
                <a:solidFill>
                  <a:srgbClr val="262626"/>
                </a:solidFill>
              </a:rPr>
              <a:t>Epoch: 20-25</a:t>
            </a:r>
          </a:p>
          <a:p>
            <a:pPr marL="285750" indent="-285750" algn="l">
              <a:buFont typeface="Arial" panose="020B0604020202020204" pitchFamily="34" charset="0"/>
              <a:buChar char="•"/>
            </a:pPr>
            <a:endParaRPr lang="en-US" sz="1400" dirty="0">
              <a:solidFill>
                <a:srgbClr val="262626"/>
              </a:solidFill>
            </a:endParaRPr>
          </a:p>
          <a:p>
            <a:pPr marL="285750" indent="-285750" algn="l">
              <a:buFont typeface="Arial" panose="020B0604020202020204" pitchFamily="34" charset="0"/>
              <a:buChar char="•"/>
            </a:pPr>
            <a:endParaRPr lang="en-US" sz="1400" dirty="0">
              <a:solidFill>
                <a:srgbClr val="262626"/>
              </a:solidFill>
            </a:endParaRPr>
          </a:p>
          <a:p>
            <a:pPr algn="l"/>
            <a:endParaRPr lang="en-US" sz="1400" dirty="0">
              <a:solidFill>
                <a:srgbClr val="262626"/>
              </a:solidFill>
            </a:endParaRPr>
          </a:p>
        </p:txBody>
      </p:sp>
    </p:spTree>
    <p:extLst>
      <p:ext uri="{BB962C8B-B14F-4D97-AF65-F5344CB8AC3E}">
        <p14:creationId xmlns:p14="http://schemas.microsoft.com/office/powerpoint/2010/main" val="262057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6" name="Group 72">
            <a:extLst>
              <a:ext uri="{FF2B5EF4-FFF2-40B4-BE49-F238E27FC236}">
                <a16:creationId xmlns:a16="http://schemas.microsoft.com/office/drawing/2014/main" id="{3FEEE78B-6EC9-4EE6-B42A-C56FE0583E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4" name="Picture 73">
              <a:extLst>
                <a:ext uri="{FF2B5EF4-FFF2-40B4-BE49-F238E27FC236}">
                  <a16:creationId xmlns:a16="http://schemas.microsoft.com/office/drawing/2014/main" id="{2989D3D0-25DB-4F46-A08D-5FA66FBFDF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7" name="Rectangle 74">
              <a:extLst>
                <a:ext uri="{FF2B5EF4-FFF2-40B4-BE49-F238E27FC236}">
                  <a16:creationId xmlns:a16="http://schemas.microsoft.com/office/drawing/2014/main" id="{82F2E3AD-002C-47F6-A7F8-7D07CE2BA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6" name="Picture 75">
              <a:extLst>
                <a:ext uri="{FF2B5EF4-FFF2-40B4-BE49-F238E27FC236}">
                  <a16:creationId xmlns:a16="http://schemas.microsoft.com/office/drawing/2014/main" id="{9F26D44A-571B-4B37-B312-F1EB96D077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7" name="Picture 76">
              <a:extLst>
                <a:ext uri="{FF2B5EF4-FFF2-40B4-BE49-F238E27FC236}">
                  <a16:creationId xmlns:a16="http://schemas.microsoft.com/office/drawing/2014/main" id="{8912A71A-A72B-4A6F-92A9-2B170CE4224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18" name="Straight Connector 78">
            <a:extLst>
              <a:ext uri="{FF2B5EF4-FFF2-40B4-BE49-F238E27FC236}">
                <a16:creationId xmlns:a16="http://schemas.microsoft.com/office/drawing/2014/main" id="{A82A5FDC-0CB0-426A-A974-5B7A646F2E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19" name="Group 80">
            <a:extLst>
              <a:ext uri="{FF2B5EF4-FFF2-40B4-BE49-F238E27FC236}">
                <a16:creationId xmlns:a16="http://schemas.microsoft.com/office/drawing/2014/main" id="{46EE4FB9-7E41-4891-95F4-17C1C7506E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2" name="Picture 81">
              <a:extLst>
                <a:ext uri="{FF2B5EF4-FFF2-40B4-BE49-F238E27FC236}">
                  <a16:creationId xmlns:a16="http://schemas.microsoft.com/office/drawing/2014/main" id="{26ADBD52-015C-4720-81DC-DF7B74FEE9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0" name="Rectangle 82">
              <a:extLst>
                <a:ext uri="{FF2B5EF4-FFF2-40B4-BE49-F238E27FC236}">
                  <a16:creationId xmlns:a16="http://schemas.microsoft.com/office/drawing/2014/main" id="{5C11B5BC-8312-4E22-BD1C-DBBC0FB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4" name="Picture 83">
              <a:extLst>
                <a:ext uri="{FF2B5EF4-FFF2-40B4-BE49-F238E27FC236}">
                  <a16:creationId xmlns:a16="http://schemas.microsoft.com/office/drawing/2014/main" id="{27BA03B2-5DC4-462E-BA8D-2749C7B6CF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5" name="Picture 84">
              <a:extLst>
                <a:ext uri="{FF2B5EF4-FFF2-40B4-BE49-F238E27FC236}">
                  <a16:creationId xmlns:a16="http://schemas.microsoft.com/office/drawing/2014/main" id="{F74C0211-75AA-454E-98D5-B47CB2911A4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04DDC9C-580C-64DF-ACE1-73595A72E3F7}"/>
              </a:ext>
            </a:extLst>
          </p:cNvPr>
          <p:cNvSpPr>
            <a:spLocks noGrp="1"/>
          </p:cNvSpPr>
          <p:nvPr>
            <p:ph type="title"/>
          </p:nvPr>
        </p:nvSpPr>
        <p:spPr>
          <a:xfrm>
            <a:off x="1222078" y="4246680"/>
            <a:ext cx="9989677" cy="1186515"/>
          </a:xfrm>
        </p:spPr>
        <p:txBody>
          <a:bodyPr vert="horz" lIns="91440" tIns="45720" rIns="91440" bIns="45720" rtlCol="0" anchor="b">
            <a:normAutofit/>
          </a:bodyPr>
          <a:lstStyle/>
          <a:p>
            <a:r>
              <a:rPr lang="en-US" sz="5400" kern="1200" cap="none" dirty="0">
                <a:ln w="3175" cmpd="sng">
                  <a:noFill/>
                </a:ln>
                <a:solidFill>
                  <a:schemeClr val="tx1">
                    <a:lumMod val="85000"/>
                    <a:lumOff val="15000"/>
                  </a:schemeClr>
                </a:solidFill>
                <a:effectLst/>
                <a:latin typeface="+mj-lt"/>
                <a:ea typeface="+mj-ea"/>
                <a:cs typeface="+mj-cs"/>
              </a:rPr>
              <a:t>Final Model Results</a:t>
            </a:r>
          </a:p>
        </p:txBody>
      </p:sp>
      <p:sp>
        <p:nvSpPr>
          <p:cNvPr id="4" name="Content Placeholder 3">
            <a:extLst>
              <a:ext uri="{FF2B5EF4-FFF2-40B4-BE49-F238E27FC236}">
                <a16:creationId xmlns:a16="http://schemas.microsoft.com/office/drawing/2014/main" id="{95E36777-D22C-4B30-A776-C3C4A5AB1FC4}"/>
              </a:ext>
            </a:extLst>
          </p:cNvPr>
          <p:cNvSpPr>
            <a:spLocks noGrp="1"/>
          </p:cNvSpPr>
          <p:nvPr>
            <p:ph idx="1"/>
          </p:nvPr>
        </p:nvSpPr>
        <p:spPr>
          <a:xfrm>
            <a:off x="1298448" y="5345996"/>
            <a:ext cx="9603727" cy="583380"/>
          </a:xfrm>
        </p:spPr>
        <p:txBody>
          <a:bodyPr vert="horz" lIns="91440" tIns="45720" rIns="91440" bIns="45720" rtlCol="0" anchor="t">
            <a:normAutofit/>
          </a:bodyPr>
          <a:lstStyle/>
          <a:p>
            <a:pPr marL="0" indent="0" algn="ctr">
              <a:buNone/>
            </a:pPr>
            <a:r>
              <a:rPr lang="en-US" sz="2100" dirty="0">
                <a:solidFill>
                  <a:schemeClr val="tx1"/>
                </a:solidFill>
              </a:rPr>
              <a:t> </a:t>
            </a:r>
          </a:p>
        </p:txBody>
      </p:sp>
      <p:pic>
        <p:nvPicPr>
          <p:cNvPr id="26" name="Picture 25">
            <a:extLst>
              <a:ext uri="{FF2B5EF4-FFF2-40B4-BE49-F238E27FC236}">
                <a16:creationId xmlns:a16="http://schemas.microsoft.com/office/drawing/2014/main" id="{90E5C2DA-3B86-7547-2DF5-36CA16B99CF9}"/>
              </a:ext>
            </a:extLst>
          </p:cNvPr>
          <p:cNvPicPr>
            <a:picLocks noChangeAspect="1"/>
          </p:cNvPicPr>
          <p:nvPr/>
        </p:nvPicPr>
        <p:blipFill>
          <a:blip r:embed="rId7"/>
          <a:stretch>
            <a:fillRect/>
          </a:stretch>
        </p:blipFill>
        <p:spPr>
          <a:xfrm>
            <a:off x="933016" y="1648093"/>
            <a:ext cx="2790632" cy="1555013"/>
          </a:xfrm>
          <a:prstGeom prst="rect">
            <a:avLst/>
          </a:prstGeom>
          <a:effectLst>
            <a:glow rad="63500">
              <a:schemeClr val="accent1">
                <a:alpha val="40000"/>
              </a:schemeClr>
            </a:glow>
          </a:effectLst>
        </p:spPr>
      </p:pic>
      <p:pic>
        <p:nvPicPr>
          <p:cNvPr id="5" name="Graphic 4">
            <a:extLst>
              <a:ext uri="{FF2B5EF4-FFF2-40B4-BE49-F238E27FC236}">
                <a16:creationId xmlns:a16="http://schemas.microsoft.com/office/drawing/2014/main" id="{27CDB58E-8932-052A-691B-D0DA9AD477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7562" y="795205"/>
            <a:ext cx="4536876" cy="3607293"/>
          </a:xfrm>
          <a:prstGeom prst="rect">
            <a:avLst/>
          </a:prstGeom>
          <a:effectLst>
            <a:glow rad="63500">
              <a:schemeClr val="accent3">
                <a:lumMod val="60000"/>
                <a:lumOff val="40000"/>
                <a:alpha val="40000"/>
              </a:schemeClr>
            </a:glow>
          </a:effectLst>
        </p:spPr>
      </p:pic>
      <p:pic>
        <p:nvPicPr>
          <p:cNvPr id="11" name="Picture 10">
            <a:extLst>
              <a:ext uri="{FF2B5EF4-FFF2-40B4-BE49-F238E27FC236}">
                <a16:creationId xmlns:a16="http://schemas.microsoft.com/office/drawing/2014/main" id="{4BBC2D0F-1DA6-DD09-1F9F-EEFFEAEA28A9}"/>
              </a:ext>
            </a:extLst>
          </p:cNvPr>
          <p:cNvPicPr>
            <a:picLocks noChangeAspect="1"/>
          </p:cNvPicPr>
          <p:nvPr/>
        </p:nvPicPr>
        <p:blipFill>
          <a:blip r:embed="rId10"/>
          <a:stretch>
            <a:fillRect/>
          </a:stretch>
        </p:blipFill>
        <p:spPr>
          <a:xfrm>
            <a:off x="8468352" y="1589508"/>
            <a:ext cx="2790631" cy="1613595"/>
          </a:xfrm>
          <a:prstGeom prst="rect">
            <a:avLst/>
          </a:prstGeom>
          <a:effectLst>
            <a:glow rad="63500">
              <a:schemeClr val="accent1">
                <a:alpha val="40000"/>
              </a:schemeClr>
            </a:glow>
          </a:effectLst>
        </p:spPr>
      </p:pic>
      <p:cxnSp>
        <p:nvCxnSpPr>
          <p:cNvPr id="121" name="Straight Connector 86">
            <a:extLst>
              <a:ext uri="{FF2B5EF4-FFF2-40B4-BE49-F238E27FC236}">
                <a16:creationId xmlns:a16="http://schemas.microsoft.com/office/drawing/2014/main" id="{CF701DD5-8993-46EC-941C-86DD0188E2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81200" y="5262441"/>
            <a:ext cx="82296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C9883FD2-5EC9-18BE-9587-1F00686B83BD}"/>
              </a:ext>
            </a:extLst>
          </p:cNvPr>
          <p:cNvSpPr txBox="1">
            <a:spLocks/>
          </p:cNvSpPr>
          <p:nvPr/>
        </p:nvSpPr>
        <p:spPr>
          <a:xfrm>
            <a:off x="771336" y="4664324"/>
            <a:ext cx="9563511" cy="1582289"/>
          </a:xfrm>
          <a:prstGeom prst="rect">
            <a:avLst/>
          </a:prstGeom>
          <a:effectLst/>
        </p:spPr>
        <p:txBody>
          <a:bodyPr vert="horz" lIns="91440" tIns="45720" rIns="91440" bIns="45720" rtlCol="0" anchor="b">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lgn="l">
              <a:spcAft>
                <a:spcPts val="600"/>
              </a:spcAft>
              <a:buFont typeface="Arial" panose="020B0604020202020204" pitchFamily="34" charset="0"/>
              <a:buChar char="•"/>
            </a:pPr>
            <a:endParaRPr lang="en-US" sz="1400">
              <a:solidFill>
                <a:srgbClr val="262626"/>
              </a:solidFill>
            </a:endParaRPr>
          </a:p>
          <a:p>
            <a:pPr marL="285750" indent="-285750" algn="l">
              <a:spcAft>
                <a:spcPts val="600"/>
              </a:spcAft>
              <a:buFont typeface="Arial" panose="020B0604020202020204" pitchFamily="34" charset="0"/>
              <a:buChar char="•"/>
            </a:pPr>
            <a:endParaRPr lang="en-US" sz="1400">
              <a:solidFill>
                <a:srgbClr val="262626"/>
              </a:solidFill>
            </a:endParaRPr>
          </a:p>
          <a:p>
            <a:pPr algn="l">
              <a:spcAft>
                <a:spcPts val="600"/>
              </a:spcAft>
            </a:pPr>
            <a:endParaRPr lang="en-US" sz="1400">
              <a:solidFill>
                <a:srgbClr val="262626"/>
              </a:solidFill>
            </a:endParaRPr>
          </a:p>
        </p:txBody>
      </p:sp>
    </p:spTree>
    <p:extLst>
      <p:ext uri="{BB962C8B-B14F-4D97-AF65-F5344CB8AC3E}">
        <p14:creationId xmlns:p14="http://schemas.microsoft.com/office/powerpoint/2010/main" val="1162808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9" name="Straight Connector 1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15">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6"/>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63741B8-21E0-EE1A-3CCA-E11DCA7051F3}"/>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User Interface</a:t>
            </a:r>
          </a:p>
        </p:txBody>
      </p:sp>
      <p:sp useBgFill="1">
        <p:nvSpPr>
          <p:cNvPr id="22" name="Rectangle 21">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video1833118195">
            <a:hlinkClick r:id="" action="ppaction://media"/>
            <a:extLst>
              <a:ext uri="{FF2B5EF4-FFF2-40B4-BE49-F238E27FC236}">
                <a16:creationId xmlns:a16="http://schemas.microsoft.com/office/drawing/2014/main" id="{D71C5EC0-E714-ABB5-F7B7-31425A446F7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38905" y="82155"/>
            <a:ext cx="7349919" cy="6147887"/>
          </a:xfrm>
          <a:prstGeom prst="rect">
            <a:avLst/>
          </a:prstGeom>
        </p:spPr>
      </p:pic>
    </p:spTree>
    <p:extLst>
      <p:ext uri="{BB962C8B-B14F-4D97-AF65-F5344CB8AC3E}">
        <p14:creationId xmlns:p14="http://schemas.microsoft.com/office/powerpoint/2010/main" val="28706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35178-00DA-C554-B416-4BFA887D76A8}"/>
              </a:ext>
            </a:extLst>
          </p:cNvPr>
          <p:cNvSpPr>
            <a:spLocks noGrp="1"/>
          </p:cNvSpPr>
          <p:nvPr>
            <p:ph type="title"/>
          </p:nvPr>
        </p:nvSpPr>
        <p:spPr/>
        <p:txBody>
          <a:bodyPr/>
          <a:lstStyle/>
          <a:p>
            <a:r>
              <a:rPr lang="en-US" dirty="0"/>
              <a:t>Image Caption Generation</a:t>
            </a:r>
          </a:p>
        </p:txBody>
      </p:sp>
      <p:sp>
        <p:nvSpPr>
          <p:cNvPr id="3" name="Content Placeholder 2">
            <a:extLst>
              <a:ext uri="{FF2B5EF4-FFF2-40B4-BE49-F238E27FC236}">
                <a16:creationId xmlns:a16="http://schemas.microsoft.com/office/drawing/2014/main" id="{ABEEFDC8-4F60-3A92-9E3F-FAD9DE74961F}"/>
              </a:ext>
            </a:extLst>
          </p:cNvPr>
          <p:cNvSpPr>
            <a:spLocks noGrp="1"/>
          </p:cNvSpPr>
          <p:nvPr>
            <p:ph idx="1"/>
          </p:nvPr>
        </p:nvSpPr>
        <p:spPr>
          <a:xfrm>
            <a:off x="1295401" y="3044858"/>
            <a:ext cx="9601196" cy="1875934"/>
          </a:xfrm>
        </p:spPr>
        <p:txBody>
          <a:bodyPr>
            <a:normAutofit/>
          </a:bodyPr>
          <a:lstStyle/>
          <a:p>
            <a:pPr>
              <a:buFont typeface="Wingdings" panose="05000000000000000000" pitchFamily="2" charset="2"/>
              <a:buChar char="q"/>
            </a:pPr>
            <a:r>
              <a:rPr lang="en-US" sz="2800" dirty="0"/>
              <a:t> Process of recognizing the context of an </a:t>
            </a:r>
            <a:r>
              <a:rPr lang="en-US" sz="2800" b="1" dirty="0"/>
              <a:t>image</a:t>
            </a:r>
            <a:r>
              <a:rPr lang="en-US" sz="2800" dirty="0"/>
              <a:t> and annotating it with </a:t>
            </a:r>
            <a:r>
              <a:rPr lang="en-US" sz="2800" b="1" dirty="0"/>
              <a:t>relevant</a:t>
            </a:r>
            <a:r>
              <a:rPr lang="en-US" sz="2800" dirty="0"/>
              <a:t> </a:t>
            </a:r>
            <a:r>
              <a:rPr lang="en-US" sz="2800" b="1" dirty="0"/>
              <a:t>captions</a:t>
            </a:r>
            <a:r>
              <a:rPr lang="en-US" sz="2800" dirty="0"/>
              <a:t> using deep learning, and computer vision</a:t>
            </a:r>
          </a:p>
        </p:txBody>
      </p:sp>
    </p:spTree>
    <p:extLst>
      <p:ext uri="{BB962C8B-B14F-4D97-AF65-F5344CB8AC3E}">
        <p14:creationId xmlns:p14="http://schemas.microsoft.com/office/powerpoint/2010/main" val="292240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C9C-580C-64DF-ACE1-73595A72E3F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F233A50-BFE9-EF65-1A4E-237F67D09D54}"/>
              </a:ext>
            </a:extLst>
          </p:cNvPr>
          <p:cNvSpPr>
            <a:spLocks noGrp="1"/>
          </p:cNvSpPr>
          <p:nvPr>
            <p:ph idx="1"/>
          </p:nvPr>
        </p:nvSpPr>
        <p:spPr>
          <a:xfrm>
            <a:off x="1295401" y="2556931"/>
            <a:ext cx="9601196" cy="3531047"/>
          </a:xfrm>
        </p:spPr>
        <p:txBody>
          <a:bodyPr>
            <a:normAutofit lnSpcReduction="10000"/>
          </a:bodyPr>
          <a:lstStyle/>
          <a:p>
            <a:r>
              <a:rPr lang="en-US" sz="1800" dirty="0">
                <a:solidFill>
                  <a:srgbClr val="000000"/>
                </a:solidFill>
                <a:latin typeface="Segoe UI" panose="020B0502040204020203" pitchFamily="34" charset="0"/>
              </a:rPr>
              <a:t>Developed a multi-model neural network with convolution model and transformer model that consequently learns to generate captions form the content of images</a:t>
            </a:r>
          </a:p>
          <a:p>
            <a:r>
              <a:rPr lang="en-US" sz="1800" dirty="0">
                <a:solidFill>
                  <a:srgbClr val="000000"/>
                </a:solidFill>
                <a:latin typeface="Segoe UI" panose="020B0502040204020203" pitchFamily="34" charset="0"/>
              </a:rPr>
              <a:t>Image features are extracted using pretrained convolution model (</a:t>
            </a:r>
            <a:r>
              <a:rPr lang="en-US" sz="1800" dirty="0" err="1">
                <a:solidFill>
                  <a:srgbClr val="000000"/>
                </a:solidFill>
                <a:latin typeface="Segoe UI" panose="020B0502040204020203" pitchFamily="34" charset="0"/>
              </a:rPr>
              <a:t>ResNet</a:t>
            </a:r>
            <a:r>
              <a:rPr lang="en-US" sz="1800" dirty="0">
                <a:solidFill>
                  <a:srgbClr val="000000"/>
                </a:solidFill>
                <a:latin typeface="Segoe UI" panose="020B0502040204020203" pitchFamily="34" charset="0"/>
              </a:rPr>
              <a:t>, VGG, Xception, InceptionV3, SSDLite)</a:t>
            </a:r>
          </a:p>
          <a:p>
            <a:r>
              <a:rPr lang="en-US" sz="1800" dirty="0">
                <a:solidFill>
                  <a:srgbClr val="000000"/>
                </a:solidFill>
                <a:latin typeface="Segoe UI" panose="020B0502040204020203" pitchFamily="34" charset="0"/>
              </a:rPr>
              <a:t>Among all the convolution models VGG16 pretrained model have better performance</a:t>
            </a:r>
          </a:p>
          <a:p>
            <a:r>
              <a:rPr lang="en-US" sz="1800" dirty="0">
                <a:solidFill>
                  <a:srgbClr val="000000"/>
                </a:solidFill>
                <a:latin typeface="Segoe UI" panose="020B0502040204020203" pitchFamily="34" charset="0"/>
              </a:rPr>
              <a:t>Final transformer model has total 16 multi-head attention layers and 8 decoder layers</a:t>
            </a:r>
          </a:p>
          <a:p>
            <a:r>
              <a:rPr lang="en-US" sz="1800" dirty="0">
                <a:solidFill>
                  <a:srgbClr val="000000"/>
                </a:solidFill>
                <a:latin typeface="Segoe UI" panose="020B0502040204020203" pitchFamily="34" charset="0"/>
              </a:rPr>
              <a:t>The model performs better with no additional oversampling or image augmentations</a:t>
            </a:r>
          </a:p>
          <a:p>
            <a:r>
              <a:rPr lang="en-US" sz="1800" dirty="0">
                <a:solidFill>
                  <a:srgbClr val="000000"/>
                </a:solidFill>
                <a:latin typeface="Segoe UI" panose="020B0502040204020203" pitchFamily="34" charset="0"/>
              </a:rPr>
              <a:t>Training the model with only cleaned pictures didn’t improve the results</a:t>
            </a:r>
          </a:p>
          <a:p>
            <a:r>
              <a:rPr lang="en-US" sz="1800" dirty="0">
                <a:solidFill>
                  <a:srgbClr val="000000"/>
                </a:solidFill>
                <a:latin typeface="Segoe UI" panose="020B0502040204020203" pitchFamily="34" charset="0"/>
              </a:rPr>
              <a:t>Created user interface where user can upload pictures and get captions generated along with voice feedback</a:t>
            </a:r>
          </a:p>
          <a:p>
            <a:endParaRPr lang="en-US" sz="1800" dirty="0">
              <a:solidFill>
                <a:srgbClr val="000000"/>
              </a:solidFill>
              <a:latin typeface="Segoe UI" panose="020B0502040204020203" pitchFamily="34" charset="0"/>
            </a:endParaRPr>
          </a:p>
          <a:p>
            <a:endParaRPr lang="en-US" dirty="0"/>
          </a:p>
        </p:txBody>
      </p:sp>
    </p:spTree>
    <p:extLst>
      <p:ext uri="{BB962C8B-B14F-4D97-AF65-F5344CB8AC3E}">
        <p14:creationId xmlns:p14="http://schemas.microsoft.com/office/powerpoint/2010/main" val="359023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C9C-580C-64DF-ACE1-73595A72E3F7}"/>
              </a:ext>
            </a:extLst>
          </p:cNvPr>
          <p:cNvSpPr>
            <a:spLocks noGrp="1"/>
          </p:cNvSpPr>
          <p:nvPr>
            <p:ph type="title"/>
          </p:nvPr>
        </p:nvSpPr>
        <p:spPr/>
        <p:txBody>
          <a:bodyPr/>
          <a:lstStyle/>
          <a:p>
            <a:r>
              <a:rPr lang="en-US" dirty="0"/>
              <a:t>Constraints &amp; Next Steps</a:t>
            </a:r>
          </a:p>
        </p:txBody>
      </p:sp>
      <p:sp>
        <p:nvSpPr>
          <p:cNvPr id="3" name="Content Placeholder 2">
            <a:extLst>
              <a:ext uri="{FF2B5EF4-FFF2-40B4-BE49-F238E27FC236}">
                <a16:creationId xmlns:a16="http://schemas.microsoft.com/office/drawing/2014/main" id="{6F233A50-BFE9-EF65-1A4E-237F67D09D54}"/>
              </a:ext>
            </a:extLst>
          </p:cNvPr>
          <p:cNvSpPr>
            <a:spLocks noGrp="1"/>
          </p:cNvSpPr>
          <p:nvPr>
            <p:ph idx="1"/>
          </p:nvPr>
        </p:nvSpPr>
        <p:spPr/>
        <p:txBody>
          <a:bodyPr/>
          <a:lstStyle/>
          <a:p>
            <a:r>
              <a:rPr lang="en-US" sz="1800" dirty="0">
                <a:solidFill>
                  <a:srgbClr val="000000"/>
                </a:solidFill>
                <a:latin typeface="Segoe UI" panose="020B0502040204020203" pitchFamily="34" charset="0"/>
              </a:rPr>
              <a:t>Inadequate computational resources , it requires large amount of memory and processing time.</a:t>
            </a:r>
          </a:p>
          <a:p>
            <a:r>
              <a:rPr lang="en-US" sz="1800" dirty="0">
                <a:solidFill>
                  <a:srgbClr val="000000"/>
                </a:solidFill>
                <a:latin typeface="Segoe UI" panose="020B0502040204020203" pitchFamily="34" charset="0"/>
              </a:rPr>
              <a:t>Most of the Pretrained models are previously trained on ImageNet or other datasets. </a:t>
            </a:r>
          </a:p>
          <a:p>
            <a:r>
              <a:rPr lang="en-US" sz="1800" dirty="0">
                <a:solidFill>
                  <a:srgbClr val="000000"/>
                </a:solidFill>
                <a:latin typeface="Segoe UI" panose="020B0502040204020203" pitchFamily="34" charset="0"/>
              </a:rPr>
              <a:t>Slow development process because of model complexity and long training times.</a:t>
            </a:r>
          </a:p>
          <a:p>
            <a:r>
              <a:rPr lang="en-US" sz="1800" dirty="0">
                <a:solidFill>
                  <a:srgbClr val="000000"/>
                </a:solidFill>
                <a:latin typeface="Segoe UI" panose="020B0502040204020203" pitchFamily="34" charset="0"/>
              </a:rPr>
              <a:t>Scene graph or object detection mechanism may be added to the image feature model for  further improvement.</a:t>
            </a:r>
          </a:p>
          <a:p>
            <a:r>
              <a:rPr lang="en-US" sz="1800" dirty="0">
                <a:solidFill>
                  <a:srgbClr val="000000"/>
                </a:solidFill>
                <a:latin typeface="Segoe UI" panose="020B0502040204020203" pitchFamily="34" charset="0"/>
              </a:rPr>
              <a:t>Train the model with original COCO image captioned dataset.</a:t>
            </a:r>
          </a:p>
          <a:p>
            <a:endParaRPr lang="en-US" dirty="0"/>
          </a:p>
        </p:txBody>
      </p:sp>
    </p:spTree>
    <p:extLst>
      <p:ext uri="{BB962C8B-B14F-4D97-AF65-F5344CB8AC3E}">
        <p14:creationId xmlns:p14="http://schemas.microsoft.com/office/powerpoint/2010/main" val="1562551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C624-2435-FE5A-6426-C768B139079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9198A46-1FDA-86B2-3F60-9A3CCF7A7FEB}"/>
              </a:ext>
            </a:extLst>
          </p:cNvPr>
          <p:cNvSpPr>
            <a:spLocks noGrp="1"/>
          </p:cNvSpPr>
          <p:nvPr>
            <p:ph idx="1"/>
          </p:nvPr>
        </p:nvSpPr>
        <p:spPr/>
        <p:txBody>
          <a:bodyPr/>
          <a:lstStyle/>
          <a:p>
            <a:r>
              <a:rPr lang="en-US" dirty="0"/>
              <a:t>Dataset Link: </a:t>
            </a:r>
            <a:r>
              <a:rPr lang="en-US" dirty="0">
                <a:hlinkClick r:id="rId2"/>
              </a:rPr>
              <a:t>Image Captioning – </a:t>
            </a:r>
            <a:r>
              <a:rPr lang="en-US" dirty="0" err="1">
                <a:hlinkClick r:id="rId2"/>
              </a:rPr>
              <a:t>VizWiz</a:t>
            </a:r>
            <a:endParaRPr lang="en-US" dirty="0"/>
          </a:p>
          <a:p>
            <a:r>
              <a:rPr lang="en-US" dirty="0"/>
              <a:t>Wordninja: </a:t>
            </a:r>
            <a:r>
              <a:rPr lang="en-US" dirty="0" err="1">
                <a:hlinkClick r:id="rId3"/>
              </a:rPr>
              <a:t>wordninja</a:t>
            </a:r>
            <a:r>
              <a:rPr lang="en-US" dirty="0">
                <a:hlinkClick r:id="rId3"/>
              </a:rPr>
              <a:t> · </a:t>
            </a:r>
            <a:r>
              <a:rPr lang="en-US" dirty="0" err="1">
                <a:hlinkClick r:id="rId3"/>
              </a:rPr>
              <a:t>PyPI</a:t>
            </a:r>
            <a:endParaRPr lang="en-US" dirty="0"/>
          </a:p>
          <a:p>
            <a:r>
              <a:rPr lang="en-US" dirty="0"/>
              <a:t>VGG16 model architecture: </a:t>
            </a:r>
            <a:r>
              <a:rPr lang="en-US" dirty="0">
                <a:hlinkClick r:id="rId4"/>
              </a:rPr>
              <a:t>Understanding VGG16: Concepts, Architecture, and Performance (</a:t>
            </a:r>
            <a:r>
              <a:rPr lang="en-US" dirty="0" err="1">
                <a:hlinkClick r:id="rId4"/>
              </a:rPr>
              <a:t>datagen.tech</a:t>
            </a:r>
            <a:r>
              <a:rPr lang="en-US" dirty="0">
                <a:hlinkClick r:id="rId4"/>
              </a:rPr>
              <a:t>)</a:t>
            </a:r>
            <a:endParaRPr lang="en-US" dirty="0"/>
          </a:p>
        </p:txBody>
      </p:sp>
    </p:spTree>
    <p:extLst>
      <p:ext uri="{BB962C8B-B14F-4D97-AF65-F5344CB8AC3E}">
        <p14:creationId xmlns:p14="http://schemas.microsoft.com/office/powerpoint/2010/main" val="393275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916B-85AB-F2D5-CE62-D742C6A181B9}"/>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E8FD300F-5CB3-4E0D-89E1-4AE7B8805EFB}"/>
              </a:ext>
            </a:extLst>
          </p:cNvPr>
          <p:cNvSpPr>
            <a:spLocks noGrp="1"/>
          </p:cNvSpPr>
          <p:nvPr>
            <p:ph type="subTitle" idx="1"/>
          </p:nvPr>
        </p:nvSpPr>
        <p:spPr/>
        <p:txBody>
          <a:bodyPr/>
          <a:lstStyle/>
          <a:p>
            <a:r>
              <a:rPr lang="en-US" b="1" dirty="0"/>
              <a:t>Any Questions?</a:t>
            </a:r>
          </a:p>
        </p:txBody>
      </p:sp>
    </p:spTree>
    <p:extLst>
      <p:ext uri="{BB962C8B-B14F-4D97-AF65-F5344CB8AC3E}">
        <p14:creationId xmlns:p14="http://schemas.microsoft.com/office/powerpoint/2010/main" val="243007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35178-00DA-C554-B416-4BFA887D76A8}"/>
              </a:ext>
            </a:extLst>
          </p:cNvPr>
          <p:cNvSpPr>
            <a:spLocks noGrp="1"/>
          </p:cNvSpPr>
          <p:nvPr>
            <p:ph type="title"/>
          </p:nvPr>
        </p:nvSpPr>
        <p:spPr/>
        <p:txBody>
          <a:bodyPr/>
          <a:lstStyle/>
          <a:p>
            <a:r>
              <a:rPr lang="en-US" dirty="0"/>
              <a:t>Business Goal</a:t>
            </a:r>
          </a:p>
        </p:txBody>
      </p:sp>
      <p:sp>
        <p:nvSpPr>
          <p:cNvPr id="3" name="Content Placeholder 2">
            <a:extLst>
              <a:ext uri="{FF2B5EF4-FFF2-40B4-BE49-F238E27FC236}">
                <a16:creationId xmlns:a16="http://schemas.microsoft.com/office/drawing/2014/main" id="{ABEEFDC8-4F60-3A92-9E3F-FAD9DE74961F}"/>
              </a:ext>
            </a:extLst>
          </p:cNvPr>
          <p:cNvSpPr>
            <a:spLocks noGrp="1"/>
          </p:cNvSpPr>
          <p:nvPr>
            <p:ph idx="1"/>
          </p:nvPr>
        </p:nvSpPr>
        <p:spPr>
          <a:xfrm>
            <a:off x="1295401" y="3044858"/>
            <a:ext cx="9601196" cy="2831010"/>
          </a:xfrm>
        </p:spPr>
        <p:txBody>
          <a:bodyPr>
            <a:normAutofit/>
          </a:bodyPr>
          <a:lstStyle/>
          <a:p>
            <a:pPr>
              <a:buFont typeface="Wingdings" panose="05000000000000000000" pitchFamily="2" charset="2"/>
              <a:buChar char="q"/>
            </a:pPr>
            <a:r>
              <a:rPr lang="en-US" sz="2800" dirty="0"/>
              <a:t> Virtual Assistant for visually impaired people</a:t>
            </a:r>
          </a:p>
          <a:p>
            <a:pPr>
              <a:buFont typeface="Wingdings" panose="05000000000000000000" pitchFamily="2" charset="2"/>
              <a:buChar char="q"/>
            </a:pPr>
            <a:r>
              <a:rPr lang="en-US" sz="2800" dirty="0"/>
              <a:t> Self-driving car</a:t>
            </a:r>
          </a:p>
          <a:p>
            <a:pPr>
              <a:buFont typeface="Wingdings" panose="05000000000000000000" pitchFamily="2" charset="2"/>
              <a:buChar char="q"/>
            </a:pPr>
            <a:r>
              <a:rPr lang="en-US" sz="2800" dirty="0"/>
              <a:t> CCTV cameras</a:t>
            </a:r>
          </a:p>
          <a:p>
            <a:pPr>
              <a:buFont typeface="Wingdings" panose="05000000000000000000" pitchFamily="2" charset="2"/>
              <a:buChar char="q"/>
            </a:pPr>
            <a:r>
              <a:rPr lang="en-US" sz="2800" dirty="0"/>
              <a:t> Image and Video annotation</a:t>
            </a:r>
          </a:p>
        </p:txBody>
      </p:sp>
    </p:spTree>
    <p:extLst>
      <p:ext uri="{BB962C8B-B14F-4D97-AF65-F5344CB8AC3E}">
        <p14:creationId xmlns:p14="http://schemas.microsoft.com/office/powerpoint/2010/main" val="2268810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F55F-4638-814D-1786-158E2BF3A48F}"/>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CDBDFD28-7D89-D6AF-E836-F482F0872909}"/>
              </a:ext>
            </a:extLst>
          </p:cNvPr>
          <p:cNvSpPr>
            <a:spLocks noGrp="1"/>
          </p:cNvSpPr>
          <p:nvPr>
            <p:ph idx="1"/>
          </p:nvPr>
        </p:nvSpPr>
        <p:spPr/>
        <p:txBody>
          <a:bodyPr/>
          <a:lstStyle/>
          <a:p>
            <a:r>
              <a:rPr lang="en-US" b="1" dirty="0" err="1"/>
              <a:t>VizWiz</a:t>
            </a:r>
            <a:r>
              <a:rPr lang="en-US" b="1" dirty="0"/>
              <a:t> Dataset: </a:t>
            </a:r>
            <a:r>
              <a:rPr lang="en-US" dirty="0"/>
              <a:t>Contains images captured by visually impaired people and each images are paired with 5 captions </a:t>
            </a:r>
          </a:p>
          <a:p>
            <a:pPr marL="0" indent="0">
              <a:buNone/>
            </a:pPr>
            <a:endParaRPr lang="en-US" dirty="0"/>
          </a:p>
          <a:p>
            <a:r>
              <a:rPr lang="en-US" b="1" dirty="0"/>
              <a:t>Training Set: </a:t>
            </a:r>
            <a:r>
              <a:rPr lang="en-US" dirty="0"/>
              <a:t>23,431 images &amp; 117,155 captions</a:t>
            </a:r>
          </a:p>
          <a:p>
            <a:r>
              <a:rPr lang="en-US" b="1" dirty="0"/>
              <a:t>Validation Set: </a:t>
            </a:r>
            <a:r>
              <a:rPr lang="en-US" dirty="0"/>
              <a:t>3,875 images &amp; 96,876 captions</a:t>
            </a:r>
          </a:p>
          <a:p>
            <a:r>
              <a:rPr lang="en-US" b="1" dirty="0"/>
              <a:t>Test Set: </a:t>
            </a:r>
            <a:r>
              <a:rPr lang="en-US" dirty="0"/>
              <a:t>3,875 images &amp; 96,876 captions</a:t>
            </a:r>
          </a:p>
          <a:p>
            <a:endParaRPr lang="en-US" dirty="0"/>
          </a:p>
          <a:p>
            <a:endParaRPr lang="en-US" dirty="0"/>
          </a:p>
        </p:txBody>
      </p:sp>
    </p:spTree>
    <p:extLst>
      <p:ext uri="{BB962C8B-B14F-4D97-AF65-F5344CB8AC3E}">
        <p14:creationId xmlns:p14="http://schemas.microsoft.com/office/powerpoint/2010/main" val="2689823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776F-2858-E375-8FB7-E42B5EB79A80}"/>
              </a:ext>
            </a:extLst>
          </p:cNvPr>
          <p:cNvSpPr>
            <a:spLocks noGrp="1"/>
          </p:cNvSpPr>
          <p:nvPr>
            <p:ph type="title"/>
          </p:nvPr>
        </p:nvSpPr>
        <p:spPr/>
        <p:txBody>
          <a:bodyPr/>
          <a:lstStyle/>
          <a:p>
            <a:r>
              <a:rPr lang="en-US" dirty="0"/>
              <a:t>Dataset</a:t>
            </a:r>
          </a:p>
        </p:txBody>
      </p:sp>
      <p:graphicFrame>
        <p:nvGraphicFramePr>
          <p:cNvPr id="7" name="Table 7">
            <a:extLst>
              <a:ext uri="{FF2B5EF4-FFF2-40B4-BE49-F238E27FC236}">
                <a16:creationId xmlns:a16="http://schemas.microsoft.com/office/drawing/2014/main" id="{233F2BCE-AAB1-F958-C6CB-3153EF766AA3}"/>
              </a:ext>
            </a:extLst>
          </p:cNvPr>
          <p:cNvGraphicFramePr>
            <a:graphicFrameLocks noGrp="1"/>
          </p:cNvGraphicFramePr>
          <p:nvPr>
            <p:ph idx="1"/>
            <p:extLst>
              <p:ext uri="{D42A27DB-BD31-4B8C-83A1-F6EECF244321}">
                <p14:modId xmlns:p14="http://schemas.microsoft.com/office/powerpoint/2010/main" val="406515544"/>
              </p:ext>
            </p:extLst>
          </p:nvPr>
        </p:nvGraphicFramePr>
        <p:xfrm>
          <a:off x="1465942" y="2532888"/>
          <a:ext cx="9293497" cy="3342980"/>
        </p:xfrm>
        <a:graphic>
          <a:graphicData uri="http://schemas.openxmlformats.org/drawingml/2006/table">
            <a:tbl>
              <a:tblPr firstRow="1" bandRow="1">
                <a:tableStyleId>{68D230F3-CF80-4859-8CE7-A43EE81993B5}</a:tableStyleId>
              </a:tblPr>
              <a:tblGrid>
                <a:gridCol w="5286967">
                  <a:extLst>
                    <a:ext uri="{9D8B030D-6E8A-4147-A177-3AD203B41FA5}">
                      <a16:colId xmlns:a16="http://schemas.microsoft.com/office/drawing/2014/main" val="1837233063"/>
                    </a:ext>
                  </a:extLst>
                </a:gridCol>
                <a:gridCol w="4006530">
                  <a:extLst>
                    <a:ext uri="{9D8B030D-6E8A-4147-A177-3AD203B41FA5}">
                      <a16:colId xmlns:a16="http://schemas.microsoft.com/office/drawing/2014/main" val="2969946480"/>
                    </a:ext>
                  </a:extLst>
                </a:gridCol>
              </a:tblGrid>
              <a:tr h="421250">
                <a:tc>
                  <a:txBody>
                    <a:bodyPr/>
                    <a:lstStyle/>
                    <a:p>
                      <a:pPr algn="ctr"/>
                      <a:r>
                        <a:rPr lang="en-US" sz="1400" dirty="0"/>
                        <a:t>Captions</a:t>
                      </a:r>
                    </a:p>
                  </a:txBody>
                  <a:tcPr/>
                </a:tc>
                <a:tc>
                  <a:txBody>
                    <a:bodyPr/>
                    <a:lstStyle/>
                    <a:p>
                      <a:pPr algn="ctr"/>
                      <a:r>
                        <a:rPr lang="en-US" sz="1400" dirty="0"/>
                        <a:t>Image</a:t>
                      </a:r>
                    </a:p>
                  </a:txBody>
                  <a:tcPr/>
                </a:tc>
                <a:extLst>
                  <a:ext uri="{0D108BD9-81ED-4DB2-BD59-A6C34878D82A}">
                    <a16:rowId xmlns:a16="http://schemas.microsoft.com/office/drawing/2014/main" val="2423710060"/>
                  </a:ext>
                </a:extLst>
              </a:tr>
              <a:tr h="2921730">
                <a:tc>
                  <a:txBody>
                    <a:bodyPr/>
                    <a:lstStyle/>
                    <a:p>
                      <a:r>
                        <a:rPr lang="en-US" sz="1600" b="1" dirty="0"/>
                        <a:t>1. Rack at a supermarket containing various products for sale</a:t>
                      </a:r>
                    </a:p>
                    <a:p>
                      <a:endParaRPr lang="en-US" sz="1600" b="1" dirty="0"/>
                    </a:p>
                    <a:p>
                      <a:r>
                        <a:rPr lang="en-US" sz="1600" b="1" dirty="0"/>
                        <a:t>2. hot dogs on the shelf of a grocery store</a:t>
                      </a:r>
                    </a:p>
                    <a:p>
                      <a:endParaRPr lang="en-US" sz="1600" b="1" dirty="0"/>
                    </a:p>
                    <a:p>
                      <a:r>
                        <a:rPr lang="en-US" sz="1600" b="1" dirty="0"/>
                        <a:t>3. Quality issues are too severe to recognize visual content.</a:t>
                      </a:r>
                    </a:p>
                    <a:p>
                      <a:endParaRPr lang="en-US" sz="1600" b="1" dirty="0"/>
                    </a:p>
                    <a:p>
                      <a:r>
                        <a:rPr lang="en-US" sz="1600" b="1" dirty="0"/>
                        <a:t>4. A store display of snacks of many types of candy and crackers</a:t>
                      </a:r>
                    </a:p>
                    <a:p>
                      <a:endParaRPr lang="en-US" sz="1600" b="1" dirty="0"/>
                    </a:p>
                    <a:p>
                      <a:r>
                        <a:rPr lang="en-US" sz="1600" b="1" dirty="0"/>
                        <a:t>5. Shelves in a store filled with different food articles</a:t>
                      </a:r>
                    </a:p>
                  </a:txBody>
                  <a:tcPr/>
                </a:tc>
                <a:tc>
                  <a:txBody>
                    <a:bodyPr/>
                    <a:lstStyle/>
                    <a:p>
                      <a:endParaRPr lang="en-US" sz="1400" dirty="0"/>
                    </a:p>
                  </a:txBody>
                  <a:tcPr/>
                </a:tc>
                <a:extLst>
                  <a:ext uri="{0D108BD9-81ED-4DB2-BD59-A6C34878D82A}">
                    <a16:rowId xmlns:a16="http://schemas.microsoft.com/office/drawing/2014/main" val="3579806759"/>
                  </a:ext>
                </a:extLst>
              </a:tr>
            </a:tbl>
          </a:graphicData>
        </a:graphic>
      </p:graphicFrame>
      <p:pic>
        <p:nvPicPr>
          <p:cNvPr id="5" name="Picture 4" descr="A picture containing blurry, colorful, blur&#10;&#10;Description automatically generated">
            <a:extLst>
              <a:ext uri="{FF2B5EF4-FFF2-40B4-BE49-F238E27FC236}">
                <a16:creationId xmlns:a16="http://schemas.microsoft.com/office/drawing/2014/main" id="{8200E4B8-5952-DAA5-4C17-6BD4FF02E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672" y="3043802"/>
            <a:ext cx="2009478" cy="2690376"/>
          </a:xfrm>
          <a:prstGeom prst="rect">
            <a:avLst/>
          </a:prstGeom>
        </p:spPr>
      </p:pic>
    </p:spTree>
    <p:extLst>
      <p:ext uri="{BB962C8B-B14F-4D97-AF65-F5344CB8AC3E}">
        <p14:creationId xmlns:p14="http://schemas.microsoft.com/office/powerpoint/2010/main" val="1198883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55F9-1D91-BA71-5AFD-0A1D8519DA86}"/>
              </a:ext>
            </a:extLst>
          </p:cNvPr>
          <p:cNvSpPr>
            <a:spLocks noGrp="1"/>
          </p:cNvSpPr>
          <p:nvPr>
            <p:ph type="title"/>
          </p:nvPr>
        </p:nvSpPr>
        <p:spPr/>
        <p:txBody>
          <a:bodyPr/>
          <a:lstStyle/>
          <a:p>
            <a:r>
              <a:rPr lang="en-US" dirty="0"/>
              <a:t>Data Preparation &amp; Preprocessing</a:t>
            </a:r>
          </a:p>
        </p:txBody>
      </p:sp>
      <p:sp>
        <p:nvSpPr>
          <p:cNvPr id="3" name="Text Placeholder 2">
            <a:extLst>
              <a:ext uri="{FF2B5EF4-FFF2-40B4-BE49-F238E27FC236}">
                <a16:creationId xmlns:a16="http://schemas.microsoft.com/office/drawing/2014/main" id="{5895EFA7-73F7-B6FB-3413-930BF294F34F}"/>
              </a:ext>
            </a:extLst>
          </p:cNvPr>
          <p:cNvSpPr>
            <a:spLocks noGrp="1"/>
          </p:cNvSpPr>
          <p:nvPr>
            <p:ph type="body" idx="1"/>
          </p:nvPr>
        </p:nvSpPr>
        <p:spPr>
          <a:xfrm>
            <a:off x="1293026" y="2476499"/>
            <a:ext cx="4718304" cy="576262"/>
          </a:xfrm>
        </p:spPr>
        <p:txBody>
          <a:bodyPr/>
          <a:lstStyle/>
          <a:p>
            <a:r>
              <a:rPr lang="en-US" b="1" dirty="0"/>
              <a:t>Annotation File (json)</a:t>
            </a:r>
          </a:p>
        </p:txBody>
      </p:sp>
      <p:pic>
        <p:nvPicPr>
          <p:cNvPr id="8" name="Content Placeholder 7">
            <a:extLst>
              <a:ext uri="{FF2B5EF4-FFF2-40B4-BE49-F238E27FC236}">
                <a16:creationId xmlns:a16="http://schemas.microsoft.com/office/drawing/2014/main" id="{58D93B5D-2E13-0DEF-319C-3C42FF1F1AA0}"/>
              </a:ext>
            </a:extLst>
          </p:cNvPr>
          <p:cNvPicPr>
            <a:picLocks noGrp="1" noChangeAspect="1"/>
          </p:cNvPicPr>
          <p:nvPr>
            <p:ph sz="half" idx="2"/>
          </p:nvPr>
        </p:nvPicPr>
        <p:blipFill>
          <a:blip r:embed="rId2"/>
          <a:stretch>
            <a:fillRect/>
          </a:stretch>
        </p:blipFill>
        <p:spPr>
          <a:xfrm>
            <a:off x="1065453" y="3052761"/>
            <a:ext cx="4145965" cy="3165159"/>
          </a:xfrm>
        </p:spPr>
      </p:pic>
      <p:sp>
        <p:nvSpPr>
          <p:cNvPr id="5" name="Text Placeholder 4">
            <a:extLst>
              <a:ext uri="{FF2B5EF4-FFF2-40B4-BE49-F238E27FC236}">
                <a16:creationId xmlns:a16="http://schemas.microsoft.com/office/drawing/2014/main" id="{FEB634C1-F8C4-C0FC-7CCF-3C33A42F9753}"/>
              </a:ext>
            </a:extLst>
          </p:cNvPr>
          <p:cNvSpPr>
            <a:spLocks noGrp="1"/>
          </p:cNvSpPr>
          <p:nvPr>
            <p:ph type="body" sz="quarter" idx="3"/>
          </p:nvPr>
        </p:nvSpPr>
        <p:spPr>
          <a:xfrm>
            <a:off x="6180670" y="2455840"/>
            <a:ext cx="4718304" cy="576262"/>
          </a:xfrm>
        </p:spPr>
        <p:txBody>
          <a:bodyPr/>
          <a:lstStyle/>
          <a:p>
            <a:r>
              <a:rPr lang="en-US" b="1" dirty="0"/>
              <a:t>Json to CSV annotation file</a:t>
            </a:r>
          </a:p>
        </p:txBody>
      </p:sp>
      <p:sp>
        <p:nvSpPr>
          <p:cNvPr id="12" name="Content Placeholder 11">
            <a:extLst>
              <a:ext uri="{FF2B5EF4-FFF2-40B4-BE49-F238E27FC236}">
                <a16:creationId xmlns:a16="http://schemas.microsoft.com/office/drawing/2014/main" id="{8BA83B50-4E04-32AE-259B-3BCFC0344436}"/>
              </a:ext>
            </a:extLst>
          </p:cNvPr>
          <p:cNvSpPr>
            <a:spLocks noGrp="1"/>
          </p:cNvSpPr>
          <p:nvPr>
            <p:ph sz="quarter" idx="4"/>
          </p:nvPr>
        </p:nvSpPr>
        <p:spPr/>
        <p:txBody>
          <a:bodyPr/>
          <a:lstStyle/>
          <a:p>
            <a:pPr marL="0" indent="0">
              <a:buNone/>
            </a:pPr>
            <a:r>
              <a:rPr lang="en-US" dirty="0"/>
              <a:t> </a:t>
            </a:r>
          </a:p>
        </p:txBody>
      </p:sp>
      <p:pic>
        <p:nvPicPr>
          <p:cNvPr id="14" name="Picture 13">
            <a:extLst>
              <a:ext uri="{FF2B5EF4-FFF2-40B4-BE49-F238E27FC236}">
                <a16:creationId xmlns:a16="http://schemas.microsoft.com/office/drawing/2014/main" id="{B054F992-0E7B-8356-36A0-1BE20ECB184D}"/>
              </a:ext>
            </a:extLst>
          </p:cNvPr>
          <p:cNvPicPr>
            <a:picLocks noChangeAspect="1"/>
          </p:cNvPicPr>
          <p:nvPr/>
        </p:nvPicPr>
        <p:blipFill>
          <a:blip r:embed="rId3"/>
          <a:stretch>
            <a:fillRect/>
          </a:stretch>
        </p:blipFill>
        <p:spPr>
          <a:xfrm>
            <a:off x="5454358" y="4786640"/>
            <a:ext cx="6001588" cy="1162212"/>
          </a:xfrm>
          <a:prstGeom prst="rect">
            <a:avLst/>
          </a:prstGeom>
        </p:spPr>
      </p:pic>
      <p:pic>
        <p:nvPicPr>
          <p:cNvPr id="16" name="Picture 15" descr="A bottle of alcohol&#10;&#10;Description automatically generated with low confidence">
            <a:extLst>
              <a:ext uri="{FF2B5EF4-FFF2-40B4-BE49-F238E27FC236}">
                <a16:creationId xmlns:a16="http://schemas.microsoft.com/office/drawing/2014/main" id="{27CA072E-B6E5-0FD6-3DCD-B7C646881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8877" y="2946664"/>
            <a:ext cx="1352550" cy="1803400"/>
          </a:xfrm>
          <a:prstGeom prst="rect">
            <a:avLst/>
          </a:prstGeom>
        </p:spPr>
      </p:pic>
    </p:spTree>
    <p:extLst>
      <p:ext uri="{BB962C8B-B14F-4D97-AF65-F5344CB8AC3E}">
        <p14:creationId xmlns:p14="http://schemas.microsoft.com/office/powerpoint/2010/main" val="352196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EFFC-DA92-7673-523A-9ADC1BC2B544}"/>
              </a:ext>
            </a:extLst>
          </p:cNvPr>
          <p:cNvSpPr>
            <a:spLocks noGrp="1"/>
          </p:cNvSpPr>
          <p:nvPr>
            <p:ph type="title"/>
          </p:nvPr>
        </p:nvSpPr>
        <p:spPr/>
        <p:txBody>
          <a:bodyPr/>
          <a:lstStyle/>
          <a:p>
            <a:r>
              <a:rPr lang="en-US" dirty="0"/>
              <a:t>Data Preparation &amp; Preprocessing</a:t>
            </a:r>
          </a:p>
        </p:txBody>
      </p:sp>
      <p:sp>
        <p:nvSpPr>
          <p:cNvPr id="6" name="Content Placeholder 5">
            <a:extLst>
              <a:ext uri="{FF2B5EF4-FFF2-40B4-BE49-F238E27FC236}">
                <a16:creationId xmlns:a16="http://schemas.microsoft.com/office/drawing/2014/main" id="{1991E484-02A2-1223-35AC-4DF4D683EFD4}"/>
              </a:ext>
            </a:extLst>
          </p:cNvPr>
          <p:cNvSpPr>
            <a:spLocks noGrp="1"/>
          </p:cNvSpPr>
          <p:nvPr>
            <p:ph idx="1"/>
          </p:nvPr>
        </p:nvSpPr>
        <p:spPr/>
        <p:txBody>
          <a:bodyPr/>
          <a:lstStyle/>
          <a:p>
            <a:pPr marL="0" indent="0" algn="ctr">
              <a:buNone/>
            </a:pPr>
            <a:r>
              <a:rPr lang="en-US" sz="2800" b="1" dirty="0">
                <a:solidFill>
                  <a:schemeClr val="accent1">
                    <a:lumMod val="75000"/>
                  </a:schemeClr>
                </a:solidFill>
              </a:rPr>
              <a:t>Preparing the captions &amp; tokenization</a:t>
            </a:r>
          </a:p>
          <a:p>
            <a:r>
              <a:rPr lang="en-US" sz="2000" b="1" dirty="0"/>
              <a:t>Word</a:t>
            </a:r>
            <a:r>
              <a:rPr lang="en-US" sz="2000" dirty="0"/>
              <a:t> </a:t>
            </a:r>
            <a:r>
              <a:rPr lang="en-US" sz="2000" b="1" dirty="0"/>
              <a:t>separation</a:t>
            </a:r>
            <a:r>
              <a:rPr lang="en-US" sz="2000" dirty="0"/>
              <a:t>: </a:t>
            </a:r>
            <a:r>
              <a:rPr lang="en-US" sz="2000" b="1" dirty="0"/>
              <a:t>“</a:t>
            </a:r>
            <a:r>
              <a:rPr lang="en-US" sz="2000" b="1" dirty="0" err="1"/>
              <a:t>wordninja</a:t>
            </a:r>
            <a:r>
              <a:rPr lang="en-US" sz="2000" b="1" dirty="0"/>
              <a:t>”</a:t>
            </a:r>
            <a:r>
              <a:rPr lang="en-US" sz="2000" dirty="0"/>
              <a:t> package to separate joined words</a:t>
            </a:r>
          </a:p>
          <a:p>
            <a:r>
              <a:rPr lang="en-US" sz="2000" dirty="0"/>
              <a:t>Removed Single Characters</a:t>
            </a:r>
          </a:p>
          <a:p>
            <a:r>
              <a:rPr lang="en-US" sz="2000" dirty="0"/>
              <a:t>Removed Punctuations</a:t>
            </a:r>
          </a:p>
          <a:p>
            <a:r>
              <a:rPr lang="en-US" sz="2000" dirty="0"/>
              <a:t>Lowered the characters</a:t>
            </a:r>
          </a:p>
          <a:p>
            <a:r>
              <a:rPr lang="en-US" sz="2000" dirty="0"/>
              <a:t>Vocab Building (Bag of Words/BERT): max length of sequence = 45</a:t>
            </a:r>
          </a:p>
        </p:txBody>
      </p:sp>
    </p:spTree>
    <p:extLst>
      <p:ext uri="{BB962C8B-B14F-4D97-AF65-F5344CB8AC3E}">
        <p14:creationId xmlns:p14="http://schemas.microsoft.com/office/powerpoint/2010/main" val="175036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EFFC-DA92-7673-523A-9ADC1BC2B544}"/>
              </a:ext>
            </a:extLst>
          </p:cNvPr>
          <p:cNvSpPr>
            <a:spLocks noGrp="1"/>
          </p:cNvSpPr>
          <p:nvPr>
            <p:ph type="title"/>
          </p:nvPr>
        </p:nvSpPr>
        <p:spPr/>
        <p:txBody>
          <a:bodyPr/>
          <a:lstStyle/>
          <a:p>
            <a:r>
              <a:rPr lang="en-US" dirty="0"/>
              <a:t>Data Preparation &amp; Preprocessing</a:t>
            </a:r>
          </a:p>
        </p:txBody>
      </p:sp>
      <p:sp>
        <p:nvSpPr>
          <p:cNvPr id="6" name="Content Placeholder 5">
            <a:extLst>
              <a:ext uri="{FF2B5EF4-FFF2-40B4-BE49-F238E27FC236}">
                <a16:creationId xmlns:a16="http://schemas.microsoft.com/office/drawing/2014/main" id="{1991E484-02A2-1223-35AC-4DF4D683EFD4}"/>
              </a:ext>
            </a:extLst>
          </p:cNvPr>
          <p:cNvSpPr>
            <a:spLocks noGrp="1"/>
          </p:cNvSpPr>
          <p:nvPr>
            <p:ph idx="1"/>
          </p:nvPr>
        </p:nvSpPr>
        <p:spPr/>
        <p:txBody>
          <a:bodyPr>
            <a:normAutofit fontScale="92500" lnSpcReduction="10000"/>
          </a:bodyPr>
          <a:lstStyle/>
          <a:p>
            <a:pPr marL="0" indent="0" algn="ctr">
              <a:buNone/>
            </a:pPr>
            <a:r>
              <a:rPr lang="en-US" sz="2800" b="1" dirty="0">
                <a:solidFill>
                  <a:schemeClr val="accent1">
                    <a:lumMod val="75000"/>
                  </a:schemeClr>
                </a:solidFill>
              </a:rPr>
              <a:t>Preparing the captions &amp; tokenization</a:t>
            </a:r>
          </a:p>
          <a:p>
            <a:pPr marL="0" indent="0" algn="just">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Original text:</a:t>
            </a:r>
            <a:r>
              <a:rPr lang="en-US" sz="1800" dirty="0">
                <a:effectLst/>
                <a:latin typeface="Calibri" panose="020F0502020204030204" pitchFamily="34" charset="0"/>
                <a:ea typeface="Calibri" panose="020F0502020204030204" pitchFamily="34" charset="0"/>
                <a:cs typeface="Times New Roman" panose="02020603050405020304" pitchFamily="18" charset="0"/>
              </a:rPr>
              <a:t>  “ITS IS A BASIL LEAVES CONTAINER ITS CONTAINS THE NET WEIGHT TOO”</a:t>
            </a:r>
          </a:p>
          <a:p>
            <a:pPr marL="0" marR="0" indent="0" algn="just">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After using BERT tokenizer: </a:t>
            </a:r>
          </a:p>
          <a:p>
            <a:pPr marL="0" marR="0" indent="0" algn="just">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"['[CLS]', 'its', 'is', 'basil', 'leaves', 'container', 'its', 'contains', 'the', 'net', 'weight', 'too', '[SEP]', '[PAD]', '[PAD]', '[PAD]', '[PAD]', '[PAD]', '[PAD]', '[PAD]', '[PAD]', '[PAD]', '[PAD]', '[PAD]', '[PAD]', '[PAD]', '[PAD]', '[PAD]', '[PAD]', '[PAD]', '[PAD]', '[PAD]', '[PAD]', '[PAD]', '[PAD]', '[PAD]', '[PAD]', '[PAD]', '[PAD]', '[PAD]', '[PAD]', '[PAD]', '[PAD]', '[PAD]', '[PAD]', '[PAD]']"</a:t>
            </a:r>
          </a:p>
          <a:p>
            <a:pPr marL="0" marR="0" indent="0" algn="just">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After converting tokens to IDs:</a:t>
            </a:r>
          </a:p>
          <a:p>
            <a:pPr marL="0" marR="0" indent="0" algn="just">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"[101, 1157, 1110, 171, 17506, 1233, 2972, 12461, 1157, 2515, 1103, 5795, 2841, 1315, 102, 0, 0, 0, 0, 0, 0, 0, 0, 0, 0, 0, 0, 0, 0, 0, 0, 0, 0, 0, 0, 0, 0, 0, 0, 0, 0, 0, 0, 0, 0, 0]"</a:t>
            </a:r>
          </a:p>
          <a:p>
            <a:pPr marL="0" indent="0" algn="ctr">
              <a:buNone/>
            </a:pPr>
            <a:endParaRPr lang="en-US" sz="2800" b="1" dirty="0">
              <a:solidFill>
                <a:schemeClr val="accent1">
                  <a:lumMod val="75000"/>
                </a:schemeClr>
              </a:solidFill>
            </a:endParaRPr>
          </a:p>
        </p:txBody>
      </p:sp>
    </p:spTree>
    <p:extLst>
      <p:ext uri="{BB962C8B-B14F-4D97-AF65-F5344CB8AC3E}">
        <p14:creationId xmlns:p14="http://schemas.microsoft.com/office/powerpoint/2010/main" val="11475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B89B-A84E-4410-E4C0-9E657D2872BE}"/>
              </a:ext>
            </a:extLst>
          </p:cNvPr>
          <p:cNvSpPr>
            <a:spLocks noGrp="1"/>
          </p:cNvSpPr>
          <p:nvPr>
            <p:ph type="title"/>
          </p:nvPr>
        </p:nvSpPr>
        <p:spPr/>
        <p:txBody>
          <a:bodyPr/>
          <a:lstStyle/>
          <a:p>
            <a:r>
              <a:rPr lang="en-US" dirty="0"/>
              <a:t>Image Feature Extraction</a:t>
            </a:r>
          </a:p>
        </p:txBody>
      </p:sp>
      <p:sp>
        <p:nvSpPr>
          <p:cNvPr id="5" name="Content Placeholder 4">
            <a:extLst>
              <a:ext uri="{FF2B5EF4-FFF2-40B4-BE49-F238E27FC236}">
                <a16:creationId xmlns:a16="http://schemas.microsoft.com/office/drawing/2014/main" id="{73F3C1E9-88CA-0FAE-E12D-8CA8CCFE70CA}"/>
              </a:ext>
            </a:extLst>
          </p:cNvPr>
          <p:cNvSpPr>
            <a:spLocks noGrp="1"/>
          </p:cNvSpPr>
          <p:nvPr>
            <p:ph idx="1"/>
          </p:nvPr>
        </p:nvSpPr>
        <p:spPr>
          <a:xfrm>
            <a:off x="1295400" y="2556932"/>
            <a:ext cx="9887711" cy="3318936"/>
          </a:xfrm>
        </p:spPr>
        <p:txBody>
          <a:bodyPr/>
          <a:lstStyle/>
          <a:p>
            <a:r>
              <a:rPr lang="en-US" b="1" dirty="0"/>
              <a:t>Model Architectures</a:t>
            </a:r>
            <a:r>
              <a:rPr lang="en-US" dirty="0"/>
              <a:t>: ResNet18, ResNet50, VGG16, Xception, InceptionV3, SSDLite</a:t>
            </a:r>
          </a:p>
          <a:p>
            <a:r>
              <a:rPr lang="en-US" b="1" dirty="0"/>
              <a:t>Image Reshaping</a:t>
            </a:r>
            <a:r>
              <a:rPr lang="en-US" dirty="0"/>
              <a:t>: [224, 224, 3] or [299, 299, 3]</a:t>
            </a:r>
          </a:p>
          <a:p>
            <a:r>
              <a:rPr lang="en-US" b="1" dirty="0"/>
              <a:t>Image Augmentations</a:t>
            </a:r>
            <a:r>
              <a:rPr lang="en-US" dirty="0"/>
              <a:t>: Random Rotation, Random Horizontal Flip, Random Perspective, Random Vertical Flip, Random Invert, Random Adjust Sharpness</a:t>
            </a:r>
          </a:p>
          <a:p>
            <a:pPr marL="0" indent="0">
              <a:buNone/>
            </a:pPr>
            <a:endParaRPr lang="en-US" dirty="0"/>
          </a:p>
          <a:p>
            <a:r>
              <a:rPr lang="en-US" b="1" dirty="0"/>
              <a:t>Image Feature vector dimension</a:t>
            </a:r>
            <a:r>
              <a:rPr lang="en-US" dirty="0"/>
              <a:t>: [1, 512, 7, 7]</a:t>
            </a:r>
          </a:p>
        </p:txBody>
      </p:sp>
    </p:spTree>
    <p:extLst>
      <p:ext uri="{BB962C8B-B14F-4D97-AF65-F5344CB8AC3E}">
        <p14:creationId xmlns:p14="http://schemas.microsoft.com/office/powerpoint/2010/main" val="380031559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15500</TotalTime>
  <Words>1448</Words>
  <Application>Microsoft Office PowerPoint</Application>
  <PresentationFormat>Widescreen</PresentationFormat>
  <Paragraphs>249</Paragraphs>
  <Slides>23</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Garamond</vt:lpstr>
      <vt:lpstr>Segoe UI</vt:lpstr>
      <vt:lpstr>Wingdings</vt:lpstr>
      <vt:lpstr>Organic</vt:lpstr>
      <vt:lpstr>Image Caption Generation</vt:lpstr>
      <vt:lpstr>Image Caption Generation</vt:lpstr>
      <vt:lpstr>Business Goal</vt:lpstr>
      <vt:lpstr>Dataset</vt:lpstr>
      <vt:lpstr>Dataset</vt:lpstr>
      <vt:lpstr>Data Preparation &amp; Preprocessing</vt:lpstr>
      <vt:lpstr>Data Preparation &amp; Preprocessing</vt:lpstr>
      <vt:lpstr>Data Preparation &amp; Preprocessing</vt:lpstr>
      <vt:lpstr>Image Feature Extraction</vt:lpstr>
      <vt:lpstr>Caption Model</vt:lpstr>
      <vt:lpstr>Final Model Architecture</vt:lpstr>
      <vt:lpstr>Caption Generation (Validation Set)</vt:lpstr>
      <vt:lpstr>Caption Generation (Validation Set)</vt:lpstr>
      <vt:lpstr>Caption Generation (Test Set)</vt:lpstr>
      <vt:lpstr>Caption Generation (Test Set)</vt:lpstr>
      <vt:lpstr>Evaluation Metrices</vt:lpstr>
      <vt:lpstr>Results</vt:lpstr>
      <vt:lpstr>Final Model Results</vt:lpstr>
      <vt:lpstr>User Interface</vt:lpstr>
      <vt:lpstr>Conclusion</vt:lpstr>
      <vt:lpstr>Constraints &amp; Next Steps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Generation</dc:title>
  <dc:creator>Nusrat</dc:creator>
  <cp:lastModifiedBy>Nusrat</cp:lastModifiedBy>
  <cp:revision>1</cp:revision>
  <dcterms:created xsi:type="dcterms:W3CDTF">2023-03-22T21:17:51Z</dcterms:created>
  <dcterms:modified xsi:type="dcterms:W3CDTF">2023-05-04T14:15:22Z</dcterms:modified>
</cp:coreProperties>
</file>